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ppt/tags/tag11.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notesSlides/notesSlide13.xml" ContentType="application/vnd.openxmlformats-officedocument.presentationml.notesSlide+xml"/>
  <Override PartName="/ppt/tags/tag13.xml" ContentType="application/vnd.openxmlformats-officedocument.presentationml.tags+xml"/>
  <Override PartName="/ppt/notesSlides/notesSlide14.xml" ContentType="application/vnd.openxmlformats-officedocument.presentationml.notesSlide+xml"/>
  <Override PartName="/ppt/tags/tag14.xml" ContentType="application/vnd.openxmlformats-officedocument.presentationml.tags+xml"/>
  <Override PartName="/ppt/notesSlides/notesSlide15.xml" ContentType="application/vnd.openxmlformats-officedocument.presentationml.notesSlide+xml"/>
  <Override PartName="/ppt/tags/tag15.xml" ContentType="application/vnd.openxmlformats-officedocument.presentationml.tags+xml"/>
  <Override PartName="/ppt/notesSlides/notesSlide16.xml" ContentType="application/vnd.openxmlformats-officedocument.presentationml.notesSlide+xml"/>
  <Override PartName="/ppt/tags/tag16.xml" ContentType="application/vnd.openxmlformats-officedocument.presentationml.tags+xml"/>
  <Override PartName="/ppt/notesSlides/notesSlide17.xml" ContentType="application/vnd.openxmlformats-officedocument.presentationml.notesSlide+xml"/>
  <Override PartName="/ppt/tags/tag17.xml" ContentType="application/vnd.openxmlformats-officedocument.presentationml.tags+xml"/>
  <Override PartName="/ppt/notesSlides/notesSlide18.xml" ContentType="application/vnd.openxmlformats-officedocument.presentationml.notesSlide+xml"/>
  <Override PartName="/ppt/tags/tag18.xml" ContentType="application/vnd.openxmlformats-officedocument.presentationml.tags+xml"/>
  <Override PartName="/ppt/notesSlides/notesSlide19.xml" ContentType="application/vnd.openxmlformats-officedocument.presentationml.notesSlide+xml"/>
  <Override PartName="/ppt/tags/tag19.xml" ContentType="application/vnd.openxmlformats-officedocument.presentationml.tags+xml"/>
  <Override PartName="/ppt/notesSlides/notesSlide20.xml" ContentType="application/vnd.openxmlformats-officedocument.presentationml.notesSlide+xml"/>
  <Override PartName="/ppt/tags/tag20.xml" ContentType="application/vnd.openxmlformats-officedocument.presentationml.tags+xml"/>
  <Override PartName="/ppt/notesSlides/notesSlide21.xml" ContentType="application/vnd.openxmlformats-officedocument.presentationml.notesSlide+xml"/>
  <Override PartName="/ppt/tags/tag21.xml" ContentType="application/vnd.openxmlformats-officedocument.presentationml.tags+xml"/>
  <Override PartName="/ppt/notesSlides/notesSlide22.xml" ContentType="application/vnd.openxmlformats-officedocument.presentationml.notesSlide+xml"/>
  <Override PartName="/ppt/tags/tag22.xml" ContentType="application/vnd.openxmlformats-officedocument.presentationml.tags+xml"/>
  <Override PartName="/ppt/notesSlides/notesSlide23.xml" ContentType="application/vnd.openxmlformats-officedocument.presentationml.notesSlide+xml"/>
  <Override PartName="/ppt/tags/tag23.xml" ContentType="application/vnd.openxmlformats-officedocument.presentationml.tags+xml"/>
  <Override PartName="/ppt/notesSlides/notesSlide24.xml" ContentType="application/vnd.openxmlformats-officedocument.presentationml.notesSlide+xml"/>
  <Override PartName="/ppt/tags/tag24.xml" ContentType="application/vnd.openxmlformats-officedocument.presentationml.tags+xml"/>
  <Override PartName="/ppt/notesSlides/notesSlide25.xml" ContentType="application/vnd.openxmlformats-officedocument.presentationml.notesSlide+xml"/>
  <Override PartName="/ppt/tags/tag25.xml" ContentType="application/vnd.openxmlformats-officedocument.presentationml.tags+xml"/>
  <Override PartName="/ppt/notesSlides/notesSlide26.xml" ContentType="application/vnd.openxmlformats-officedocument.presentationml.notesSlide+xml"/>
  <Override PartName="/ppt/tags/tag26.xml" ContentType="application/vnd.openxmlformats-officedocument.presentationml.tags+xml"/>
  <Override PartName="/ppt/notesSlides/notesSlide27.xml" ContentType="application/vnd.openxmlformats-officedocument.presentationml.notesSlide+xml"/>
  <Override PartName="/ppt/tags/tag27.xml" ContentType="application/vnd.openxmlformats-officedocument.presentationml.tags+xml"/>
  <Override PartName="/ppt/notesSlides/notesSlide28.xml" ContentType="application/vnd.openxmlformats-officedocument.presentationml.notesSlide+xml"/>
  <Override PartName="/ppt/tags/tag28.xml" ContentType="application/vnd.openxmlformats-officedocument.presentationml.tags+xml"/>
  <Override PartName="/ppt/notesSlides/notesSlide29.xml" ContentType="application/vnd.openxmlformats-officedocument.presentationml.notesSlide+xml"/>
  <Override PartName="/ppt/tags/tag29.xml" ContentType="application/vnd.openxmlformats-officedocument.presentationml.tags+xml"/>
  <Override PartName="/ppt/notesSlides/notesSlide30.xml" ContentType="application/vnd.openxmlformats-officedocument.presentationml.notesSlide+xml"/>
  <Override PartName="/ppt/tags/tag30.xml" ContentType="application/vnd.openxmlformats-officedocument.presentationml.tags+xml"/>
  <Override PartName="/ppt/notesSlides/notesSlide31.xml" ContentType="application/vnd.openxmlformats-officedocument.presentationml.notesSlide+xml"/>
  <Override PartName="/ppt/tags/tag31.xml" ContentType="application/vnd.openxmlformats-officedocument.presentationml.tags+xml"/>
  <Override PartName="/ppt/notesSlides/notesSlide32.xml" ContentType="application/vnd.openxmlformats-officedocument.presentationml.notesSlide+xml"/>
  <Override PartName="/ppt/tags/tag32.xml" ContentType="application/vnd.openxmlformats-officedocument.presentationml.tags+xml"/>
  <Override PartName="/ppt/notesSlides/notesSlide33.xml" ContentType="application/vnd.openxmlformats-officedocument.presentationml.notesSlide+xml"/>
  <Override PartName="/ppt/tags/tag33.xml" ContentType="application/vnd.openxmlformats-officedocument.presentationml.tags+xml"/>
  <Override PartName="/ppt/notesSlides/notesSlide34.xml" ContentType="application/vnd.openxmlformats-officedocument.presentationml.notesSlide+xml"/>
  <Override PartName="/ppt/tags/tag34.xml" ContentType="application/vnd.openxmlformats-officedocument.presentationml.tags+xml"/>
  <Override PartName="/ppt/notesSlides/notesSlide35.xml" ContentType="application/vnd.openxmlformats-officedocument.presentationml.notesSlide+xml"/>
  <Override PartName="/ppt/tags/tag35.xml" ContentType="application/vnd.openxmlformats-officedocument.presentationml.tags+xml"/>
  <Override PartName="/ppt/notesSlides/notesSlide36.xml" ContentType="application/vnd.openxmlformats-officedocument.presentationml.notesSlide+xml"/>
  <Override PartName="/ppt/tags/tag36.xml" ContentType="application/vnd.openxmlformats-officedocument.presentationml.tags+xml"/>
  <Override PartName="/ppt/notesSlides/notesSlide37.xml" ContentType="application/vnd.openxmlformats-officedocument.presentationml.notesSlide+xml"/>
  <Override PartName="/ppt/tags/tag37.xml" ContentType="application/vnd.openxmlformats-officedocument.presentationml.tags+xml"/>
  <Override PartName="/ppt/notesSlides/notesSlide38.xml" ContentType="application/vnd.openxmlformats-officedocument.presentationml.notesSlide+xml"/>
  <Override PartName="/ppt/tags/tag38.xml" ContentType="application/vnd.openxmlformats-officedocument.presentationml.tags+xml"/>
  <Override PartName="/ppt/notesSlides/notesSlide39.xml" ContentType="application/vnd.openxmlformats-officedocument.presentationml.notesSlide+xml"/>
  <Override PartName="/ppt/tags/tag39.xml" ContentType="application/vnd.openxmlformats-officedocument.presentationml.tags+xml"/>
  <Override PartName="/ppt/notesSlides/notesSlide40.xml" ContentType="application/vnd.openxmlformats-officedocument.presentationml.notesSlide+xml"/>
  <Override PartName="/ppt/tags/tag40.xml" ContentType="application/vnd.openxmlformats-officedocument.presentationml.tags+xml"/>
  <Override PartName="/ppt/notesSlides/notesSlide41.xml" ContentType="application/vnd.openxmlformats-officedocument.presentationml.notesSlide+xml"/>
  <Override PartName="/ppt/tags/tag41.xml" ContentType="application/vnd.openxmlformats-officedocument.presentationml.tags+xml"/>
  <Override PartName="/ppt/notesSlides/notesSlide42.xml" ContentType="application/vnd.openxmlformats-officedocument.presentationml.notesSlide+xml"/>
  <Override PartName="/ppt/tags/tag42.xml" ContentType="application/vnd.openxmlformats-officedocument.presentationml.tags+xml"/>
  <Override PartName="/ppt/notesSlides/notesSlide43.xml" ContentType="application/vnd.openxmlformats-officedocument.presentationml.notesSlide+xml"/>
  <Override PartName="/ppt/tags/tag43.xml" ContentType="application/vnd.openxmlformats-officedocument.presentationml.tags+xml"/>
  <Override PartName="/ppt/notesSlides/notesSlide44.xml" ContentType="application/vnd.openxmlformats-officedocument.presentationml.notesSlide+xml"/>
  <Override PartName="/ppt/tags/tag44.xml" ContentType="application/vnd.openxmlformats-officedocument.presentationml.tags+xml"/>
  <Override PartName="/ppt/notesSlides/notesSlide45.xml" ContentType="application/vnd.openxmlformats-officedocument.presentationml.notesSlide+xml"/>
  <Override PartName="/ppt/tags/tag45.xml" ContentType="application/vnd.openxmlformats-officedocument.presentationml.tags+xml"/>
  <Override PartName="/ppt/notesSlides/notesSlide46.xml" ContentType="application/vnd.openxmlformats-officedocument.presentationml.notesSlide+xml"/>
  <Override PartName="/ppt/tags/tag46.xml" ContentType="application/vnd.openxmlformats-officedocument.presentationml.tags+xml"/>
  <Override PartName="/ppt/notesSlides/notesSlide47.xml" ContentType="application/vnd.openxmlformats-officedocument.presentationml.notesSlide+xml"/>
  <Override PartName="/ppt/tags/tag47.xml" ContentType="application/vnd.openxmlformats-officedocument.presentationml.tags+xml"/>
  <Override PartName="/ppt/notesSlides/notesSlide48.xml" ContentType="application/vnd.openxmlformats-officedocument.presentationml.notesSlide+xml"/>
  <Override PartName="/ppt/tags/tag48.xml" ContentType="application/vnd.openxmlformats-officedocument.presentationml.tags+xml"/>
  <Override PartName="/ppt/notesSlides/notesSlide49.xml" ContentType="application/vnd.openxmlformats-officedocument.presentationml.notesSlide+xml"/>
  <Override PartName="/ppt/tags/tag49.xml" ContentType="application/vnd.openxmlformats-officedocument.presentationml.tags+xml"/>
  <Override PartName="/ppt/notesSlides/notesSlide50.xml" ContentType="application/vnd.openxmlformats-officedocument.presentationml.notesSlide+xml"/>
  <Override PartName="/ppt/tags/tag50.xml" ContentType="application/vnd.openxmlformats-officedocument.presentationml.tags+xml"/>
  <Override PartName="/ppt/notesSlides/notesSlide5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56"/>
  </p:notesMasterIdLst>
  <p:sldIdLst>
    <p:sldId id="256" r:id="rId5"/>
    <p:sldId id="1068" r:id="rId6"/>
    <p:sldId id="1088" r:id="rId7"/>
    <p:sldId id="1089" r:id="rId8"/>
    <p:sldId id="1024" r:id="rId9"/>
    <p:sldId id="1018" r:id="rId10"/>
    <p:sldId id="1019" r:id="rId11"/>
    <p:sldId id="1021" r:id="rId12"/>
    <p:sldId id="353" r:id="rId13"/>
    <p:sldId id="1081" r:id="rId14"/>
    <p:sldId id="1082" r:id="rId15"/>
    <p:sldId id="1026" r:id="rId16"/>
    <p:sldId id="1053" r:id="rId17"/>
    <p:sldId id="1061" r:id="rId18"/>
    <p:sldId id="1083" r:id="rId19"/>
    <p:sldId id="1084" r:id="rId20"/>
    <p:sldId id="1070" r:id="rId21"/>
    <p:sldId id="1034" r:id="rId22"/>
    <p:sldId id="979" r:id="rId23"/>
    <p:sldId id="1069" r:id="rId24"/>
    <p:sldId id="1035" r:id="rId25"/>
    <p:sldId id="984" r:id="rId26"/>
    <p:sldId id="1071" r:id="rId27"/>
    <p:sldId id="1044" r:id="rId28"/>
    <p:sldId id="1085" r:id="rId29"/>
    <p:sldId id="1072" r:id="rId30"/>
    <p:sldId id="1045" r:id="rId31"/>
    <p:sldId id="1086" r:id="rId32"/>
    <p:sldId id="1073" r:id="rId33"/>
    <p:sldId id="1046" r:id="rId34"/>
    <p:sldId id="837" r:id="rId35"/>
    <p:sldId id="838" r:id="rId36"/>
    <p:sldId id="1074" r:id="rId37"/>
    <p:sldId id="1043" r:id="rId38"/>
    <p:sldId id="1065" r:id="rId39"/>
    <p:sldId id="1039" r:id="rId40"/>
    <p:sldId id="1075" r:id="rId41"/>
    <p:sldId id="1076" r:id="rId42"/>
    <p:sldId id="840" r:id="rId43"/>
    <p:sldId id="841" r:id="rId44"/>
    <p:sldId id="1077" r:id="rId45"/>
    <p:sldId id="1048" r:id="rId46"/>
    <p:sldId id="1049" r:id="rId47"/>
    <p:sldId id="1078" r:id="rId48"/>
    <p:sldId id="1087" r:id="rId49"/>
    <p:sldId id="1080" r:id="rId50"/>
    <p:sldId id="1066" r:id="rId51"/>
    <p:sldId id="1067" r:id="rId52"/>
    <p:sldId id="1054" r:id="rId53"/>
    <p:sldId id="1060" r:id="rId54"/>
    <p:sldId id="1055" r:id="rId5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46986D9-CD5F-48E2-8350-BDC1986B1DA6}">
          <p14:sldIdLst>
            <p14:sldId id="256"/>
            <p14:sldId id="1068"/>
          </p14:sldIdLst>
        </p14:section>
        <p14:section name="Consolidated Reports" id="{9CB4808A-D499-4AF5-BCA9-45417E93CF19}">
          <p14:sldIdLst>
            <p14:sldId id="1088"/>
            <p14:sldId id="1089"/>
            <p14:sldId id="1024"/>
            <p14:sldId id="1018"/>
            <p14:sldId id="1019"/>
            <p14:sldId id="1021"/>
            <p14:sldId id="353"/>
            <p14:sldId id="1081"/>
            <p14:sldId id="1082"/>
            <p14:sldId id="1026"/>
          </p14:sldIdLst>
        </p14:section>
        <p14:section name="Post/Sqdn Current Roster" id="{7BBFE3E1-E770-47CA-836F-F7B6F2975FC5}">
          <p14:sldIdLst>
            <p14:sldId id="1053"/>
            <p14:sldId id="1061"/>
            <p14:sldId id="1083"/>
            <p14:sldId id="1084"/>
          </p14:sldIdLst>
        </p14:section>
        <p14:section name="Member Online Renewal" id="{A88937D9-E676-417D-A084-FC09AA6BE27B}">
          <p14:sldIdLst>
            <p14:sldId id="1070"/>
            <p14:sldId id="1034"/>
            <p14:sldId id="979"/>
          </p14:sldIdLst>
        </p14:section>
        <p14:section name="Roster Updates" id="{A7CC4819-7537-46D0-A2A3-FD40F44DEFBC}">
          <p14:sldIdLst>
            <p14:sldId id="1069"/>
            <p14:sldId id="1035"/>
            <p14:sldId id="984"/>
          </p14:sldIdLst>
        </p14:section>
        <p14:section name="Member Dues History" id="{C30A24AB-44C8-4689-944F-ADCC9C0F495F}">
          <p14:sldIdLst>
            <p14:sldId id="1071"/>
            <p14:sldId id="1044"/>
            <p14:sldId id="1085"/>
          </p14:sldIdLst>
        </p14:section>
        <p14:section name="Paid Members by Post / Squadron" id="{B39D8915-BD0E-419B-8F22-E0580A64971F}">
          <p14:sldIdLst>
            <p14:sldId id="1072"/>
            <p14:sldId id="1045"/>
            <p14:sldId id="1086"/>
          </p14:sldIdLst>
        </p14:section>
        <p14:section name="3x10 Labels" id="{B6F953DB-1545-4B66-BFAF-F988242405C5}">
          <p14:sldIdLst>
            <p14:sldId id="1073"/>
            <p14:sldId id="1046"/>
            <p14:sldId id="837"/>
            <p14:sldId id="838"/>
          </p14:sldIdLst>
        </p14:section>
        <p14:section name="Renewal Letters and Labels" id="{5AA8CD61-3130-4EAC-BBF6-2622CBF4C5E4}">
          <p14:sldIdLst>
            <p14:sldId id="1074"/>
            <p14:sldId id="1043"/>
            <p14:sldId id="1065"/>
            <p14:sldId id="1039"/>
            <p14:sldId id="1075"/>
          </p14:sldIdLst>
        </p14:section>
        <p14:section name="Find Members In My Area" id="{0DDEA787-D1DB-4B64-A261-570B5F17AC30}">
          <p14:sldIdLst>
            <p14:sldId id="1076"/>
            <p14:sldId id="840"/>
            <p14:sldId id="841"/>
          </p14:sldIdLst>
        </p14:section>
        <p14:section name="Project Stay Active" id="{0544BA7C-0B28-43E8-AB46-3DCAD09C3D37}">
          <p14:sldIdLst>
            <p14:sldId id="1077"/>
            <p14:sldId id="1048"/>
            <p14:sldId id="1049"/>
          </p14:sldIdLst>
        </p14:section>
        <p14:section name="MyLegion Access" id="{3ED60796-3817-49CD-BB7A-57D13E4142F7}">
          <p14:sldIdLst>
            <p14:sldId id="1078"/>
            <p14:sldId id="1087"/>
          </p14:sldIdLst>
        </p14:section>
        <p14:section name="Post/Squadron Health Status" id="{24537F45-9611-4E8F-B28E-530427176852}">
          <p14:sldIdLst>
            <p14:sldId id="1080"/>
            <p14:sldId id="1066"/>
            <p14:sldId id="1067"/>
          </p14:sldIdLst>
        </p14:section>
        <p14:section name="Help Resources" id="{A6CC8BFF-3B0A-45B0-B77C-FE75D3EEC4E7}">
          <p14:sldIdLst>
            <p14:sldId id="1054"/>
            <p14:sldId id="1060"/>
            <p14:sldId id="105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ckers, Libby" initials="VL" lastIdx="12" clrIdx="0">
    <p:extLst>
      <p:ext uri="{19B8F6BF-5375-455C-9EA6-DF929625EA0E}">
        <p15:presenceInfo xmlns:p15="http://schemas.microsoft.com/office/powerpoint/2012/main" userId="Vickers, Libby" providerId="None"/>
      </p:ext>
    </p:extLst>
  </p:cmAuthor>
  <p:cmAuthor id="2" name="Vickers, Libby" initials="VL [2]" lastIdx="5" clrIdx="1">
    <p:extLst>
      <p:ext uri="{19B8F6BF-5375-455C-9EA6-DF929625EA0E}">
        <p15:presenceInfo xmlns:p15="http://schemas.microsoft.com/office/powerpoint/2012/main" userId="S::lvickers@legion.org::e250baef-1418-4325-b620-0f9540a0387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02E79F9-5CE8-43E4-A7A4-01DB4E5BBC58}" v="910" dt="2024-01-30T18:03:51.970"/>
  </p1510:revLst>
</p1510:revInfo>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893" autoAdjust="0"/>
    <p:restoredTop sz="80025" autoAdjust="0"/>
  </p:normalViewPr>
  <p:slideViewPr>
    <p:cSldViewPr snapToGrid="0">
      <p:cViewPr varScale="1">
        <p:scale>
          <a:sx n="32" d="100"/>
          <a:sy n="32" d="100"/>
        </p:scale>
        <p:origin x="1176" y="3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tableStyles" Target="tableStyle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commentAuthors" Target="commentAuthor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E9455E-615B-5344-A4F7-C4D95A45ACAE}" type="datetimeFigureOut">
              <a:rPr lang="en-US" smtClean="0"/>
              <a:t>1/31/2024</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D9A413-938C-544F-8A29-8074E2BC8166}" type="slidenum">
              <a:rPr lang="en-US" smtClean="0"/>
              <a:t>‹#›</a:t>
            </a:fld>
            <a:endParaRPr lang="en-US" dirty="0"/>
          </a:p>
        </p:txBody>
      </p:sp>
    </p:spTree>
    <p:extLst>
      <p:ext uri="{BB962C8B-B14F-4D97-AF65-F5344CB8AC3E}">
        <p14:creationId xmlns:p14="http://schemas.microsoft.com/office/powerpoint/2010/main" val="8945543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MyLegion is The American  Legion’s membership website.  Through MyLegion, members of The American Legion and Sons of the American Legion can view and manage their membership on file at National Headquarters.  Adjutants and commanders, through their individual accounts, will have a My Groups area to assist with post and squadron reports and administrative tasks.</a:t>
            </a:r>
          </a:p>
        </p:txBody>
      </p:sp>
      <p:sp>
        <p:nvSpPr>
          <p:cNvPr id="4" name="Slide Number Placeholder 3"/>
          <p:cNvSpPr>
            <a:spLocks noGrp="1"/>
          </p:cNvSpPr>
          <p:nvPr>
            <p:ph type="sldNum" sz="quarter" idx="5"/>
          </p:nvPr>
        </p:nvSpPr>
        <p:spPr/>
        <p:txBody>
          <a:bodyPr/>
          <a:lstStyle/>
          <a:p>
            <a:fld id="{DED9A413-938C-544F-8A29-8074E2BC8166}" type="slidenum">
              <a:rPr lang="en-US" smtClean="0"/>
              <a:t>1</a:t>
            </a:fld>
            <a:endParaRPr lang="en-US" dirty="0"/>
          </a:p>
        </p:txBody>
      </p:sp>
    </p:spTree>
    <p:extLst>
      <p:ext uri="{BB962C8B-B14F-4D97-AF65-F5344CB8AC3E}">
        <p14:creationId xmlns:p14="http://schemas.microsoft.com/office/powerpoint/2010/main" val="24676890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Closed reports are previous reports from the 2020-2021.  &lt;2&gt; Click “view” to view and print the report.</a:t>
            </a:r>
          </a:p>
          <a:p>
            <a:endParaRPr lang="en-US" dirty="0"/>
          </a:p>
        </p:txBody>
      </p:sp>
      <p:sp>
        <p:nvSpPr>
          <p:cNvPr id="4" name="Slide Number Placeholder 3"/>
          <p:cNvSpPr>
            <a:spLocks noGrp="1"/>
          </p:cNvSpPr>
          <p:nvPr>
            <p:ph type="sldNum" sz="quarter" idx="5"/>
          </p:nvPr>
        </p:nvSpPr>
        <p:spPr/>
        <p:txBody>
          <a:bodyPr/>
          <a:lstStyle/>
          <a:p>
            <a:fld id="{A3928372-687C-2D47-B721-3F134B506727}" type="slidenum">
              <a:rPr lang="en-US" smtClean="0"/>
              <a:pPr/>
              <a:t>10</a:t>
            </a:fld>
            <a:endParaRPr lang="en-US" dirty="0"/>
          </a:p>
        </p:txBody>
      </p:sp>
    </p:spTree>
    <p:extLst>
      <p:ext uri="{BB962C8B-B14F-4D97-AF65-F5344CB8AC3E}">
        <p14:creationId xmlns:p14="http://schemas.microsoft.com/office/powerpoint/2010/main" val="33811102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Select Print Friendly View to advance to Print.  This allows you to print the report as a PDF document.</a:t>
            </a:r>
          </a:p>
        </p:txBody>
      </p:sp>
      <p:sp>
        <p:nvSpPr>
          <p:cNvPr id="4" name="Slide Number Placeholder 3"/>
          <p:cNvSpPr>
            <a:spLocks noGrp="1"/>
          </p:cNvSpPr>
          <p:nvPr>
            <p:ph type="sldNum" sz="quarter" idx="5"/>
          </p:nvPr>
        </p:nvSpPr>
        <p:spPr/>
        <p:txBody>
          <a:bodyPr/>
          <a:lstStyle/>
          <a:p>
            <a:fld id="{A3928372-687C-2D47-B721-3F134B506727}" type="slidenum">
              <a:rPr lang="en-US" smtClean="0"/>
              <a:pPr/>
              <a:t>11</a:t>
            </a:fld>
            <a:endParaRPr lang="en-US" dirty="0"/>
          </a:p>
        </p:txBody>
      </p:sp>
    </p:spTree>
    <p:extLst>
      <p:ext uri="{BB962C8B-B14F-4D97-AF65-F5344CB8AC3E}">
        <p14:creationId xmlns:p14="http://schemas.microsoft.com/office/powerpoint/2010/main" val="296793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Select Print to print the report.  &lt;1&gt; Close to exit and return Group Profile page.</a:t>
            </a:r>
          </a:p>
        </p:txBody>
      </p:sp>
      <p:sp>
        <p:nvSpPr>
          <p:cNvPr id="4" name="Slide Number Placeholder 3"/>
          <p:cNvSpPr>
            <a:spLocks noGrp="1"/>
          </p:cNvSpPr>
          <p:nvPr>
            <p:ph type="sldNum" sz="quarter" idx="5"/>
          </p:nvPr>
        </p:nvSpPr>
        <p:spPr/>
        <p:txBody>
          <a:bodyPr/>
          <a:lstStyle/>
          <a:p>
            <a:fld id="{A3928372-687C-2D47-B721-3F134B506727}" type="slidenum">
              <a:rPr lang="en-US" smtClean="0"/>
              <a:pPr/>
              <a:t>12</a:t>
            </a:fld>
            <a:endParaRPr lang="en-US" dirty="0"/>
          </a:p>
        </p:txBody>
      </p:sp>
    </p:spTree>
    <p:extLst>
      <p:ext uri="{BB962C8B-B14F-4D97-AF65-F5344CB8AC3E}">
        <p14:creationId xmlns:p14="http://schemas.microsoft.com/office/powerpoint/2010/main" val="27792660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Reports play a vital role when tracking membership.  MyLegion offers a variety of reports, labels and letters. </a:t>
            </a:r>
            <a:endParaRPr lang="en-US" sz="1200" i="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&lt;1&gt; The post/squadron current roster listing includes current members of your group.  Members who have transferred out, are not included in this listing.  To view members who have transferred out that have paid to your post, generate a Paid Members By Post/Squadron report.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dirty="0"/>
              <a:t>All Reports include post and squadron membership assigned to your group.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DED9A413-938C-544F-8A29-8074E2BC8166}" type="slidenum">
              <a:rPr lang="en-US" smtClean="0"/>
              <a:t>13</a:t>
            </a:fld>
            <a:endParaRPr lang="en-US" dirty="0"/>
          </a:p>
        </p:txBody>
      </p:sp>
    </p:spTree>
    <p:extLst>
      <p:ext uri="{BB962C8B-B14F-4D97-AF65-F5344CB8AC3E}">
        <p14:creationId xmlns:p14="http://schemas.microsoft.com/office/powerpoint/2010/main" val="4264855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All reports are created using data filters.  Filtering menus allow flexibility to the data included in the roster.  The first field selected is Group. &lt;1&gt;  A group can be post, squadron, county, and district.   Group menus for county and districts for most reports display all posts or squadrons &lt;2&gt; assigned to the district or county.  &lt;3&gt; Select Last Paid Year. Current membership year will vary depending on the time of the calendar year.  Membership is active from Jan 1 to Dec. 31.  The new membership campaign begins July 1 therefore, July 1 through Dec 31,  two last paid years run concurrently.  </a:t>
            </a:r>
          </a:p>
          <a:p>
            <a:endParaRPr lang="en-US" i="0" dirty="0"/>
          </a:p>
          <a:p>
            <a:endParaRPr lang="en-US" i="0" dirty="0"/>
          </a:p>
        </p:txBody>
      </p:sp>
      <p:sp>
        <p:nvSpPr>
          <p:cNvPr id="4" name="Slide Number Placeholder 3"/>
          <p:cNvSpPr>
            <a:spLocks noGrp="1"/>
          </p:cNvSpPr>
          <p:nvPr>
            <p:ph type="sldNum" sz="quarter" idx="5"/>
          </p:nvPr>
        </p:nvSpPr>
        <p:spPr/>
        <p:txBody>
          <a:bodyPr/>
          <a:lstStyle/>
          <a:p>
            <a:fld id="{A3928372-687C-2D47-B721-3F134B506727}" type="slidenum">
              <a:rPr lang="en-US" smtClean="0"/>
              <a:pPr/>
              <a:t>14</a:t>
            </a:fld>
            <a:endParaRPr lang="en-US" dirty="0"/>
          </a:p>
        </p:txBody>
      </p:sp>
    </p:spTree>
    <p:extLst>
      <p:ext uri="{BB962C8B-B14F-4D97-AF65-F5344CB8AC3E}">
        <p14:creationId xmlns:p14="http://schemas.microsoft.com/office/powerpoint/2010/main" val="27276324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dirty="0"/>
              <a:t>Status includes active and deceased.  Deceased members will remain on the roster and can be filtered out by selecting active only.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dirty="0"/>
              <a:t>&lt;1&gt;  The next filter is mailing status.  Mail status let’s you know if the mailing address on file is good or flagged as undeliverable.  Members with undeliverable status do not receive The American Legion Magazine, renewal notices, or any mailings from National Headquarters.  Contact those members, if possible, to collect a valid mailing address and update.  Updating an address that marked as undeliverable will remove the flag.  If a member states the address on file is good, contact National Customer Service to remove the flag.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dirty="0"/>
              <a:t>&lt;2&gt; Membership type includes traditional 1-year renewal, honorary life, department life, paid up for life and if the member is a current transfer.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dirty="0"/>
              <a:t>After all data fields have been filled, click View Report.  &lt;3&gt;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0" dirty="0"/>
          </a:p>
          <a:p>
            <a:endParaRPr lang="en-US" i="0" dirty="0"/>
          </a:p>
          <a:p>
            <a:endParaRPr lang="en-US" i="0" dirty="0"/>
          </a:p>
          <a:p>
            <a:endParaRPr lang="en-US" i="0" dirty="0"/>
          </a:p>
          <a:p>
            <a:endParaRPr lang="en-US" i="0" dirty="0"/>
          </a:p>
          <a:p>
            <a:endParaRPr lang="en-US" i="0" dirty="0"/>
          </a:p>
        </p:txBody>
      </p:sp>
      <p:sp>
        <p:nvSpPr>
          <p:cNvPr id="4" name="Slide Number Placeholder 3"/>
          <p:cNvSpPr>
            <a:spLocks noGrp="1"/>
          </p:cNvSpPr>
          <p:nvPr>
            <p:ph type="sldNum" sz="quarter" idx="5"/>
          </p:nvPr>
        </p:nvSpPr>
        <p:spPr/>
        <p:txBody>
          <a:bodyPr/>
          <a:lstStyle/>
          <a:p>
            <a:fld id="{A3928372-687C-2D47-B721-3F134B506727}" type="slidenum">
              <a:rPr lang="en-US" smtClean="0"/>
              <a:pPr/>
              <a:t>15</a:t>
            </a:fld>
            <a:endParaRPr lang="en-US" dirty="0"/>
          </a:p>
        </p:txBody>
      </p:sp>
    </p:spTree>
    <p:extLst>
      <p:ext uri="{BB962C8B-B14F-4D97-AF65-F5344CB8AC3E}">
        <p14:creationId xmlns:p14="http://schemas.microsoft.com/office/powerpoint/2010/main" val="21680635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The roster includes status, paid year, contact information, conflict, continuous years, branch of service, date of birth and membership type.    Using the export Icon, export to an Excel document.   &lt;1&gt;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0" dirty="0"/>
          </a:p>
          <a:p>
            <a:endParaRPr lang="en-US" i="0" dirty="0"/>
          </a:p>
          <a:p>
            <a:endParaRPr lang="en-US" i="0" dirty="0"/>
          </a:p>
          <a:p>
            <a:endParaRPr lang="en-US" i="0" dirty="0"/>
          </a:p>
          <a:p>
            <a:endParaRPr lang="en-US" i="0" dirty="0"/>
          </a:p>
          <a:p>
            <a:endParaRPr lang="en-US" i="0" dirty="0"/>
          </a:p>
        </p:txBody>
      </p:sp>
      <p:sp>
        <p:nvSpPr>
          <p:cNvPr id="4" name="Slide Number Placeholder 3"/>
          <p:cNvSpPr>
            <a:spLocks noGrp="1"/>
          </p:cNvSpPr>
          <p:nvPr>
            <p:ph type="sldNum" sz="quarter" idx="5"/>
          </p:nvPr>
        </p:nvSpPr>
        <p:spPr/>
        <p:txBody>
          <a:bodyPr/>
          <a:lstStyle/>
          <a:p>
            <a:fld id="{A3928372-687C-2D47-B721-3F134B506727}" type="slidenum">
              <a:rPr lang="en-US" smtClean="0"/>
              <a:pPr/>
              <a:t>16</a:t>
            </a:fld>
            <a:endParaRPr lang="en-US" dirty="0"/>
          </a:p>
        </p:txBody>
      </p:sp>
    </p:spTree>
    <p:extLst>
      <p:ext uri="{BB962C8B-B14F-4D97-AF65-F5344CB8AC3E}">
        <p14:creationId xmlns:p14="http://schemas.microsoft.com/office/powerpoint/2010/main" val="22042841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0" dirty="0"/>
              <a:t>Legion members that renew online can be identified using the Member Online Renewals Report.  </a:t>
            </a:r>
          </a:p>
          <a:p>
            <a:endParaRPr lang="en-US" sz="1200" i="0" dirty="0"/>
          </a:p>
          <a:p>
            <a:r>
              <a:rPr lang="en-US" sz="1200" i="0" dirty="0"/>
              <a:t>Online renewal is available for Legion and Sons of the American Legion membership.</a:t>
            </a:r>
          </a:p>
          <a:p>
            <a:endParaRPr lang="en-US" sz="1200" i="0" dirty="0"/>
          </a:p>
          <a:p>
            <a:r>
              <a:rPr lang="en-US" sz="1200" i="0" dirty="0"/>
              <a:t>Click on the blue hyperlink, or report name, to begin the members online renewal report. </a:t>
            </a:r>
            <a:endParaRPr lang="en-US" dirty="0"/>
          </a:p>
        </p:txBody>
      </p:sp>
      <p:sp>
        <p:nvSpPr>
          <p:cNvPr id="4" name="Slide Number Placeholder 3"/>
          <p:cNvSpPr>
            <a:spLocks noGrp="1"/>
          </p:cNvSpPr>
          <p:nvPr>
            <p:ph type="sldNum" sz="quarter" idx="5"/>
          </p:nvPr>
        </p:nvSpPr>
        <p:spPr/>
        <p:txBody>
          <a:bodyPr/>
          <a:lstStyle/>
          <a:p>
            <a:fld id="{DED9A413-938C-544F-8A29-8074E2BC8166}" type="slidenum">
              <a:rPr lang="en-US" smtClean="0"/>
              <a:t>17</a:t>
            </a:fld>
            <a:endParaRPr lang="en-US" dirty="0"/>
          </a:p>
        </p:txBody>
      </p:sp>
    </p:spTree>
    <p:extLst>
      <p:ext uri="{BB962C8B-B14F-4D97-AF65-F5344CB8AC3E}">
        <p14:creationId xmlns:p14="http://schemas.microsoft.com/office/powerpoint/2010/main" val="32742124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0" dirty="0"/>
              <a:t>&lt;1&gt;  Group selection is required.  Date range selection is updated by clicking on the calendar icon. Use the left and right arrows to navigate by month and year.  Click on the date in the calendar to set. &lt;2&gt; Click View Report to generate listing. </a:t>
            </a:r>
          </a:p>
          <a:p>
            <a:endParaRPr lang="en-US" sz="1200" i="0" dirty="0"/>
          </a:p>
          <a:p>
            <a:endParaRPr lang="en-US" sz="1200" i="0" dirty="0"/>
          </a:p>
          <a:p>
            <a:endParaRPr lang="en-US" dirty="0"/>
          </a:p>
        </p:txBody>
      </p:sp>
      <p:sp>
        <p:nvSpPr>
          <p:cNvPr id="4" name="Slide Number Placeholder 3"/>
          <p:cNvSpPr>
            <a:spLocks noGrp="1"/>
          </p:cNvSpPr>
          <p:nvPr>
            <p:ph type="sldNum" sz="quarter" idx="5"/>
          </p:nvPr>
        </p:nvSpPr>
        <p:spPr/>
        <p:txBody>
          <a:bodyPr/>
          <a:lstStyle/>
          <a:p>
            <a:fld id="{DED9A413-938C-544F-8A29-8074E2BC8166}" type="slidenum">
              <a:rPr lang="en-US" smtClean="0"/>
              <a:t>18</a:t>
            </a:fld>
            <a:endParaRPr lang="en-US" dirty="0"/>
          </a:p>
        </p:txBody>
      </p:sp>
    </p:spTree>
    <p:extLst>
      <p:ext uri="{BB962C8B-B14F-4D97-AF65-F5344CB8AC3E}">
        <p14:creationId xmlns:p14="http://schemas.microsoft.com/office/powerpoint/2010/main" val="9412851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This report provides the total count with names, member id#, date and renewal year.  The amount paid displays the total amount of dues collected by the member, as reported on the annual post data report.  When a member renews online, National collects post dues, and sends all others to the department to distribute.  </a:t>
            </a:r>
          </a:p>
          <a:p>
            <a:endParaRPr lang="en-US" i="0" dirty="0"/>
          </a:p>
          <a:p>
            <a:r>
              <a:rPr lang="en-US" i="0" dirty="0"/>
              <a:t>If the post dues do not cover the minimum of national plus department, online renewal will not be available and result in an error message if the member attempts online renewal.  All posts and squadrons are required to submit a Post/Squadron data form to their departments.  This form includes dues rates and renewal remittance information.</a:t>
            </a:r>
          </a:p>
          <a:p>
            <a:endParaRPr lang="en-US" i="0" dirty="0"/>
          </a:p>
          <a:p>
            <a:r>
              <a:rPr lang="en-US" i="0" dirty="0"/>
              <a:t>The export icon &lt;1&gt; is used to print and save reports.  Reports are not saved within the report writer.    </a:t>
            </a:r>
          </a:p>
        </p:txBody>
      </p:sp>
      <p:sp>
        <p:nvSpPr>
          <p:cNvPr id="4" name="Slide Number Placeholder 3"/>
          <p:cNvSpPr>
            <a:spLocks noGrp="1"/>
          </p:cNvSpPr>
          <p:nvPr>
            <p:ph type="sldNum" sz="quarter" idx="5"/>
          </p:nvPr>
        </p:nvSpPr>
        <p:spPr/>
        <p:txBody>
          <a:bodyPr/>
          <a:lstStyle/>
          <a:p>
            <a:fld id="{A3928372-687C-2D47-B721-3F134B506727}" type="slidenum">
              <a:rPr lang="en-US" smtClean="0"/>
              <a:pPr/>
              <a:t>19</a:t>
            </a:fld>
            <a:endParaRPr lang="en-US" dirty="0"/>
          </a:p>
        </p:txBody>
      </p:sp>
    </p:spTree>
    <p:extLst>
      <p:ext uri="{BB962C8B-B14F-4D97-AF65-F5344CB8AC3E}">
        <p14:creationId xmlns:p14="http://schemas.microsoft.com/office/powerpoint/2010/main" val="6432611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800" i="0" dirty="0">
                <a:effectLst/>
                <a:latin typeface="Calibri" panose="020F0502020204030204" pitchFamily="34" charset="0"/>
                <a:ea typeface="Calibri" panose="020F0502020204030204" pitchFamily="34" charset="0"/>
                <a:cs typeface="Times New Roman" panose="02020603050405020304" pitchFamily="18" charset="0"/>
              </a:rPr>
              <a:t>Log into MyLegion and proceed to the My Groups menu.  Adjutants and Commanders, from their individual account will have a My Groups menu.  The group menu may vary.  &lt;1&gt; Post adjutants will have a group for their &lt;2&gt;  post, &lt;3&gt; post officers, &lt;4&gt; squadron,  &lt;5&gt; and squadron officers. Squadron adjutants and commanders  &lt;6&gt; will have a squadron and squadron officer’s group.  District and county do not have officer groups.  &lt;7&gt; Officer groups are not used for administrative actions.  The offices group displays officers on file.  Officer updates are updated through your department using the officer’s certification form.  </a:t>
            </a:r>
          </a:p>
          <a:p>
            <a:pPr marL="0" marR="0">
              <a:lnSpc>
                <a:spcPct val="107000"/>
              </a:lnSpc>
              <a:spcBef>
                <a:spcPts val="0"/>
              </a:spcBef>
              <a:spcAft>
                <a:spcPts val="800"/>
              </a:spcAft>
            </a:pPr>
            <a:endParaRPr lang="en-US" sz="1800" i="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A3928372-687C-2D47-B721-3F134B506727}" type="slidenum">
              <a:rPr lang="en-US" smtClean="0"/>
              <a:pPr/>
              <a:t>2</a:t>
            </a:fld>
            <a:endParaRPr lang="en-US"/>
          </a:p>
        </p:txBody>
      </p:sp>
    </p:spTree>
    <p:extLst>
      <p:ext uri="{BB962C8B-B14F-4D97-AF65-F5344CB8AC3E}">
        <p14:creationId xmlns:p14="http://schemas.microsoft.com/office/powerpoint/2010/main" val="33126986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The next report is Roster Updates. This report helps identify members who have transferred in and out of your post or squadron, new joins and other updates made on the member record.</a:t>
            </a:r>
          </a:p>
        </p:txBody>
      </p:sp>
      <p:sp>
        <p:nvSpPr>
          <p:cNvPr id="4" name="Slide Number Placeholder 3"/>
          <p:cNvSpPr>
            <a:spLocks noGrp="1"/>
          </p:cNvSpPr>
          <p:nvPr>
            <p:ph type="sldNum" sz="quarter" idx="5"/>
          </p:nvPr>
        </p:nvSpPr>
        <p:spPr/>
        <p:txBody>
          <a:bodyPr/>
          <a:lstStyle/>
          <a:p>
            <a:fld id="{DED9A413-938C-544F-8A29-8074E2BC8166}" type="slidenum">
              <a:rPr lang="en-US" smtClean="0"/>
              <a:t>20</a:t>
            </a:fld>
            <a:endParaRPr lang="en-US" dirty="0"/>
          </a:p>
        </p:txBody>
      </p:sp>
    </p:spTree>
    <p:extLst>
      <p:ext uri="{BB962C8B-B14F-4D97-AF65-F5344CB8AC3E}">
        <p14:creationId xmlns:p14="http://schemas.microsoft.com/office/powerpoint/2010/main" val="1260395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Select your group .  Define date range using the calendar icons  &lt;1&gt; will allow you define date parameters.  Select update type &lt;2&gt;.  After all filters are entered &lt;3&gt;  View Report to generate. </a:t>
            </a:r>
          </a:p>
          <a:p>
            <a:endParaRPr lang="en-US" i="0" dirty="0"/>
          </a:p>
          <a:p>
            <a:endParaRPr lang="en-US" dirty="0"/>
          </a:p>
        </p:txBody>
      </p:sp>
      <p:sp>
        <p:nvSpPr>
          <p:cNvPr id="4" name="Slide Number Placeholder 3"/>
          <p:cNvSpPr>
            <a:spLocks noGrp="1"/>
          </p:cNvSpPr>
          <p:nvPr>
            <p:ph type="sldNum" sz="quarter" idx="5"/>
          </p:nvPr>
        </p:nvSpPr>
        <p:spPr/>
        <p:txBody>
          <a:bodyPr/>
          <a:lstStyle/>
          <a:p>
            <a:fld id="{DED9A413-938C-544F-8A29-8074E2BC8166}" type="slidenum">
              <a:rPr lang="en-US" smtClean="0"/>
              <a:t>21</a:t>
            </a:fld>
            <a:endParaRPr lang="en-US" dirty="0"/>
          </a:p>
        </p:txBody>
      </p:sp>
    </p:spTree>
    <p:extLst>
      <p:ext uri="{BB962C8B-B14F-4D97-AF65-F5344CB8AC3E}">
        <p14:creationId xmlns:p14="http://schemas.microsoft.com/office/powerpoint/2010/main" val="30630050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To print or save, export to an Excel Document or PDF.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a:p>
            <a:endParaRPr lang="en-US" i="0" dirty="0"/>
          </a:p>
        </p:txBody>
      </p:sp>
      <p:sp>
        <p:nvSpPr>
          <p:cNvPr id="4" name="Slide Number Placeholder 3"/>
          <p:cNvSpPr>
            <a:spLocks noGrp="1"/>
          </p:cNvSpPr>
          <p:nvPr>
            <p:ph type="sldNum" sz="quarter" idx="5"/>
          </p:nvPr>
        </p:nvSpPr>
        <p:spPr/>
        <p:txBody>
          <a:bodyPr/>
          <a:lstStyle/>
          <a:p>
            <a:fld id="{A3928372-687C-2D47-B721-3F134B506727}" type="slidenum">
              <a:rPr lang="en-US" smtClean="0"/>
              <a:pPr/>
              <a:t>22</a:t>
            </a:fld>
            <a:endParaRPr lang="en-US" dirty="0"/>
          </a:p>
        </p:txBody>
      </p:sp>
    </p:spTree>
    <p:extLst>
      <p:ext uri="{BB962C8B-B14F-4D97-AF65-F5344CB8AC3E}">
        <p14:creationId xmlns:p14="http://schemas.microsoft.com/office/powerpoint/2010/main" val="29798296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View member dues history displays payment information from 2011 to present.</a:t>
            </a:r>
          </a:p>
        </p:txBody>
      </p:sp>
      <p:sp>
        <p:nvSpPr>
          <p:cNvPr id="4" name="Slide Number Placeholder 3"/>
          <p:cNvSpPr>
            <a:spLocks noGrp="1"/>
          </p:cNvSpPr>
          <p:nvPr>
            <p:ph type="sldNum" sz="quarter" idx="5"/>
          </p:nvPr>
        </p:nvSpPr>
        <p:spPr/>
        <p:txBody>
          <a:bodyPr/>
          <a:lstStyle/>
          <a:p>
            <a:fld id="{DED9A413-938C-544F-8A29-8074E2BC8166}" type="slidenum">
              <a:rPr lang="en-US" smtClean="0"/>
              <a:t>23</a:t>
            </a:fld>
            <a:endParaRPr lang="en-US" dirty="0"/>
          </a:p>
        </p:txBody>
      </p:sp>
    </p:spTree>
    <p:extLst>
      <p:ext uri="{BB962C8B-B14F-4D97-AF65-F5344CB8AC3E}">
        <p14:creationId xmlns:p14="http://schemas.microsoft.com/office/powerpoint/2010/main" val="24873248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&lt;1&gt;Enter the 9-digit membership number &lt;2&gt; , organization, &lt;3&gt; and click View Report &lt;3&gt;.  Use the export icon to save or print. &lt;4&gt;</a:t>
            </a:r>
          </a:p>
        </p:txBody>
      </p:sp>
      <p:sp>
        <p:nvSpPr>
          <p:cNvPr id="4" name="Slide Number Placeholder 3"/>
          <p:cNvSpPr>
            <a:spLocks noGrp="1"/>
          </p:cNvSpPr>
          <p:nvPr>
            <p:ph type="sldNum" sz="quarter" idx="5"/>
          </p:nvPr>
        </p:nvSpPr>
        <p:spPr/>
        <p:txBody>
          <a:bodyPr/>
          <a:lstStyle/>
          <a:p>
            <a:fld id="{A3928372-687C-2D47-B721-3F134B506727}" type="slidenum">
              <a:rPr lang="en-US" smtClean="0"/>
              <a:pPr/>
              <a:t>24</a:t>
            </a:fld>
            <a:endParaRPr lang="en-US" dirty="0"/>
          </a:p>
        </p:txBody>
      </p:sp>
    </p:spTree>
    <p:extLst>
      <p:ext uri="{BB962C8B-B14F-4D97-AF65-F5344CB8AC3E}">
        <p14:creationId xmlns:p14="http://schemas.microsoft.com/office/powerpoint/2010/main" val="22987238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Use the export icon to save or print. &lt;4&gt;</a:t>
            </a:r>
          </a:p>
        </p:txBody>
      </p:sp>
      <p:sp>
        <p:nvSpPr>
          <p:cNvPr id="4" name="Slide Number Placeholder 3"/>
          <p:cNvSpPr>
            <a:spLocks noGrp="1"/>
          </p:cNvSpPr>
          <p:nvPr>
            <p:ph type="sldNum" sz="quarter" idx="5"/>
          </p:nvPr>
        </p:nvSpPr>
        <p:spPr/>
        <p:txBody>
          <a:bodyPr/>
          <a:lstStyle/>
          <a:p>
            <a:fld id="{A3928372-687C-2D47-B721-3F134B506727}" type="slidenum">
              <a:rPr lang="en-US" smtClean="0"/>
              <a:pPr/>
              <a:t>25</a:t>
            </a:fld>
            <a:endParaRPr lang="en-US" dirty="0"/>
          </a:p>
        </p:txBody>
      </p:sp>
    </p:spTree>
    <p:extLst>
      <p:ext uri="{BB962C8B-B14F-4D97-AF65-F5344CB8AC3E}">
        <p14:creationId xmlns:p14="http://schemas.microsoft.com/office/powerpoint/2010/main" val="35499938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The Paid Members report is the report corresponding with Department membership reports.  It includes all members paid for the current year, even if they transferred out.</a:t>
            </a:r>
          </a:p>
        </p:txBody>
      </p:sp>
      <p:sp>
        <p:nvSpPr>
          <p:cNvPr id="4" name="Slide Number Placeholder 3"/>
          <p:cNvSpPr>
            <a:spLocks noGrp="1"/>
          </p:cNvSpPr>
          <p:nvPr>
            <p:ph type="sldNum" sz="quarter" idx="5"/>
          </p:nvPr>
        </p:nvSpPr>
        <p:spPr/>
        <p:txBody>
          <a:bodyPr/>
          <a:lstStyle/>
          <a:p>
            <a:fld id="{DED9A413-938C-544F-8A29-8074E2BC8166}" type="slidenum">
              <a:rPr lang="en-US" smtClean="0"/>
              <a:t>26</a:t>
            </a:fld>
            <a:endParaRPr lang="en-US" dirty="0"/>
          </a:p>
        </p:txBody>
      </p:sp>
    </p:spTree>
    <p:extLst>
      <p:ext uri="{BB962C8B-B14F-4D97-AF65-F5344CB8AC3E}">
        <p14:creationId xmlns:p14="http://schemas.microsoft.com/office/powerpoint/2010/main" val="9335186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Enter organization.  &lt;1&gt; group &lt;2&gt; and last paid year &lt;3&gt; and View Report &lt;4&gt;.</a:t>
            </a:r>
          </a:p>
        </p:txBody>
      </p:sp>
      <p:sp>
        <p:nvSpPr>
          <p:cNvPr id="4" name="Slide Number Placeholder 3"/>
          <p:cNvSpPr>
            <a:spLocks noGrp="1"/>
          </p:cNvSpPr>
          <p:nvPr>
            <p:ph type="sldNum" sz="quarter" idx="5"/>
          </p:nvPr>
        </p:nvSpPr>
        <p:spPr/>
        <p:txBody>
          <a:bodyPr/>
          <a:lstStyle/>
          <a:p>
            <a:fld id="{A3928372-687C-2D47-B721-3F134B506727}" type="slidenum">
              <a:rPr lang="en-US" smtClean="0"/>
              <a:pPr/>
              <a:t>27</a:t>
            </a:fld>
            <a:endParaRPr lang="en-US" dirty="0"/>
          </a:p>
        </p:txBody>
      </p:sp>
    </p:spTree>
    <p:extLst>
      <p:ext uri="{BB962C8B-B14F-4D97-AF65-F5344CB8AC3E}">
        <p14:creationId xmlns:p14="http://schemas.microsoft.com/office/powerpoint/2010/main" val="11027657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This report provides members paid to the post, even if transferred out.  &lt;1&gt; The export icon allows you to view or print.</a:t>
            </a:r>
          </a:p>
        </p:txBody>
      </p:sp>
      <p:sp>
        <p:nvSpPr>
          <p:cNvPr id="4" name="Slide Number Placeholder 3"/>
          <p:cNvSpPr>
            <a:spLocks noGrp="1"/>
          </p:cNvSpPr>
          <p:nvPr>
            <p:ph type="sldNum" sz="quarter" idx="5"/>
          </p:nvPr>
        </p:nvSpPr>
        <p:spPr/>
        <p:txBody>
          <a:bodyPr/>
          <a:lstStyle/>
          <a:p>
            <a:fld id="{A3928372-687C-2D47-B721-3F134B506727}" type="slidenum">
              <a:rPr lang="en-US" smtClean="0"/>
              <a:pPr/>
              <a:t>28</a:t>
            </a:fld>
            <a:endParaRPr lang="en-US" dirty="0"/>
          </a:p>
        </p:txBody>
      </p:sp>
    </p:spTree>
    <p:extLst>
      <p:ext uri="{BB962C8B-B14F-4D97-AF65-F5344CB8AC3E}">
        <p14:creationId xmlns:p14="http://schemas.microsoft.com/office/powerpoint/2010/main" val="8785896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dirty="0"/>
              <a:t>3x10 labels produce a 30 per sheet label that fits Avery 5160 or any 30/sheet blank labels.</a:t>
            </a:r>
          </a:p>
          <a:p>
            <a:endParaRPr lang="en-US" sz="1200"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dirty="0"/>
              <a:t>Click on the blue report name to enter data filters and create labels.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0" dirty="0"/>
          </a:p>
        </p:txBody>
      </p:sp>
      <p:sp>
        <p:nvSpPr>
          <p:cNvPr id="4" name="Slide Number Placeholder 3"/>
          <p:cNvSpPr>
            <a:spLocks noGrp="1"/>
          </p:cNvSpPr>
          <p:nvPr>
            <p:ph type="sldNum" sz="quarter" idx="5"/>
          </p:nvPr>
        </p:nvSpPr>
        <p:spPr/>
        <p:txBody>
          <a:bodyPr/>
          <a:lstStyle/>
          <a:p>
            <a:fld id="{DED9A413-938C-544F-8A29-8074E2BC8166}" type="slidenum">
              <a:rPr lang="en-US" smtClean="0"/>
              <a:t>29</a:t>
            </a:fld>
            <a:endParaRPr lang="en-US" dirty="0"/>
          </a:p>
        </p:txBody>
      </p:sp>
    </p:spTree>
    <p:extLst>
      <p:ext uri="{BB962C8B-B14F-4D97-AF65-F5344CB8AC3E}">
        <p14:creationId xmlns:p14="http://schemas.microsoft.com/office/powerpoint/2010/main" val="15235310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Reports and Labels are found on the group profile window.  Clicking on group profile will direct you to this main dashboard screen.  The My Views menu on the left &lt;1&gt; has links to administrative tools, reports and labels.  In this presentation we will focus on reports and labels.  &lt;2&gt;</a:t>
            </a:r>
            <a:endParaRPr lang="en-US" dirty="0"/>
          </a:p>
        </p:txBody>
      </p:sp>
      <p:sp>
        <p:nvSpPr>
          <p:cNvPr id="4" name="Slide Number Placeholder 3"/>
          <p:cNvSpPr>
            <a:spLocks noGrp="1"/>
          </p:cNvSpPr>
          <p:nvPr>
            <p:ph type="sldNum" sz="quarter" idx="5"/>
          </p:nvPr>
        </p:nvSpPr>
        <p:spPr/>
        <p:txBody>
          <a:bodyPr/>
          <a:lstStyle/>
          <a:p>
            <a:fld id="{A3928372-687C-2D47-B721-3F134B506727}" type="slidenum">
              <a:rPr lang="en-US" smtClean="0"/>
              <a:pPr/>
              <a:t>3</a:t>
            </a:fld>
            <a:endParaRPr lang="en-US" dirty="0"/>
          </a:p>
        </p:txBody>
      </p:sp>
    </p:spTree>
    <p:extLst>
      <p:ext uri="{BB962C8B-B14F-4D97-AF65-F5344CB8AC3E}">
        <p14:creationId xmlns:p14="http://schemas.microsoft.com/office/powerpoint/2010/main" val="6936370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i="0" dirty="0"/>
              <a:t>Filtering options allows you to define the members included in labels.  Deceased and members flagged as undeliverable will be suppressed from mailing labels.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i="0" dirty="0"/>
              <a:t>&gt;1&gt; The first step is to select the group. &lt;2&gt; Select the last paid year or multiple years.  &lt;3&gt;  Designate if you want your labels sorted by last name or zip code.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i="0" dirty="0"/>
              <a:t>&lt;4&gt; After parameters are defined, View Report to continue.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i="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i="0" dirty="0"/>
          </a:p>
          <a:p>
            <a:endParaRPr lang="en-US" i="1" dirty="0"/>
          </a:p>
        </p:txBody>
      </p:sp>
      <p:sp>
        <p:nvSpPr>
          <p:cNvPr id="4" name="Slide Number Placeholder 3"/>
          <p:cNvSpPr>
            <a:spLocks noGrp="1"/>
          </p:cNvSpPr>
          <p:nvPr>
            <p:ph type="sldNum" sz="quarter" idx="5"/>
          </p:nvPr>
        </p:nvSpPr>
        <p:spPr/>
        <p:txBody>
          <a:bodyPr/>
          <a:lstStyle/>
          <a:p>
            <a:fld id="{A3928372-687C-2D47-B721-3F134B506727}" type="slidenum">
              <a:rPr lang="en-US" smtClean="0"/>
              <a:pPr/>
              <a:t>30</a:t>
            </a:fld>
            <a:endParaRPr lang="en-US" dirty="0"/>
          </a:p>
        </p:txBody>
      </p:sp>
    </p:spTree>
    <p:extLst>
      <p:ext uri="{BB962C8B-B14F-4D97-AF65-F5344CB8AC3E}">
        <p14:creationId xmlns:p14="http://schemas.microsoft.com/office/powerpoint/2010/main" val="7526060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The label display is not in 30/sheet format.  Send the data to a PDF document selecting the export icon. &lt;1&gt;  The export icon is used print and save all reports using the file types in the menu.  PDF is the only selection that applies for labels.  After you select PDF look for a tab to open the PDF generally located at the lower left of your window.</a:t>
            </a:r>
          </a:p>
        </p:txBody>
      </p:sp>
      <p:sp>
        <p:nvSpPr>
          <p:cNvPr id="4" name="Slide Number Placeholder 3"/>
          <p:cNvSpPr>
            <a:spLocks noGrp="1"/>
          </p:cNvSpPr>
          <p:nvPr>
            <p:ph type="sldNum" sz="quarter" idx="5"/>
          </p:nvPr>
        </p:nvSpPr>
        <p:spPr/>
        <p:txBody>
          <a:bodyPr/>
          <a:lstStyle/>
          <a:p>
            <a:fld id="{A3928372-687C-2D47-B721-3F134B506727}" type="slidenum">
              <a:rPr lang="en-US" smtClean="0"/>
              <a:pPr/>
              <a:t>31</a:t>
            </a:fld>
            <a:endParaRPr lang="en-US" dirty="0"/>
          </a:p>
        </p:txBody>
      </p:sp>
    </p:spTree>
    <p:extLst>
      <p:ext uri="{BB962C8B-B14F-4D97-AF65-F5344CB8AC3E}">
        <p14:creationId xmlns:p14="http://schemas.microsoft.com/office/powerpoint/2010/main" val="4797541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The PDF opens to print labels.   &lt;1&gt; Use the print icon to send to your printer.</a:t>
            </a:r>
          </a:p>
        </p:txBody>
      </p:sp>
      <p:sp>
        <p:nvSpPr>
          <p:cNvPr id="4" name="Slide Number Placeholder 3"/>
          <p:cNvSpPr>
            <a:spLocks noGrp="1"/>
          </p:cNvSpPr>
          <p:nvPr>
            <p:ph type="sldNum" sz="quarter" idx="5"/>
          </p:nvPr>
        </p:nvSpPr>
        <p:spPr/>
        <p:txBody>
          <a:bodyPr/>
          <a:lstStyle/>
          <a:p>
            <a:fld id="{A3928372-687C-2D47-B721-3F134B506727}" type="slidenum">
              <a:rPr lang="en-US" smtClean="0"/>
              <a:pPr/>
              <a:t>32</a:t>
            </a:fld>
            <a:endParaRPr lang="en-US" dirty="0"/>
          </a:p>
        </p:txBody>
      </p:sp>
    </p:spTree>
    <p:extLst>
      <p:ext uri="{BB962C8B-B14F-4D97-AF65-F5344CB8AC3E}">
        <p14:creationId xmlns:p14="http://schemas.microsoft.com/office/powerpoint/2010/main" val="25653835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A renewal letter and labels are available to reach out to expired Legion and SAL members.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0" dirty="0"/>
          </a:p>
        </p:txBody>
      </p:sp>
      <p:sp>
        <p:nvSpPr>
          <p:cNvPr id="4" name="Slide Number Placeholder 3"/>
          <p:cNvSpPr>
            <a:spLocks noGrp="1"/>
          </p:cNvSpPr>
          <p:nvPr>
            <p:ph type="sldNum" sz="quarter" idx="5"/>
          </p:nvPr>
        </p:nvSpPr>
        <p:spPr/>
        <p:txBody>
          <a:bodyPr/>
          <a:lstStyle/>
          <a:p>
            <a:fld id="{DED9A413-938C-544F-8A29-8074E2BC8166}" type="slidenum">
              <a:rPr lang="en-US" smtClean="0"/>
              <a:t>33</a:t>
            </a:fld>
            <a:endParaRPr lang="en-US" dirty="0"/>
          </a:p>
        </p:txBody>
      </p:sp>
    </p:spTree>
    <p:extLst>
      <p:ext uri="{BB962C8B-B14F-4D97-AF65-F5344CB8AC3E}">
        <p14:creationId xmlns:p14="http://schemas.microsoft.com/office/powerpoint/2010/main" val="37172053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Creating the letter begins with filters.  Select the group first.  &lt;1&gt; This populates contact name and title with commander information.  &lt;2&gt;  These fields can be modified by typing new text in the fields.</a:t>
            </a:r>
          </a:p>
          <a:p>
            <a:endParaRPr lang="en-US" i="0" dirty="0"/>
          </a:p>
          <a:p>
            <a:r>
              <a:rPr lang="en-US" i="0" dirty="0"/>
              <a:t>&lt;3&gt; Enter last paid year or multiple years, and sort option.  &lt;4&gt; View Report to generate.  &lt;5&gt;</a:t>
            </a:r>
          </a:p>
        </p:txBody>
      </p:sp>
      <p:sp>
        <p:nvSpPr>
          <p:cNvPr id="4" name="Slide Number Placeholder 3"/>
          <p:cNvSpPr>
            <a:spLocks noGrp="1"/>
          </p:cNvSpPr>
          <p:nvPr>
            <p:ph type="sldNum" sz="quarter" idx="5"/>
          </p:nvPr>
        </p:nvSpPr>
        <p:spPr/>
        <p:txBody>
          <a:bodyPr/>
          <a:lstStyle/>
          <a:p>
            <a:fld id="{A3928372-687C-2D47-B721-3F134B506727}" type="slidenum">
              <a:rPr lang="en-US" smtClean="0"/>
              <a:pPr/>
              <a:t>34</a:t>
            </a:fld>
            <a:endParaRPr lang="en-US" dirty="0"/>
          </a:p>
        </p:txBody>
      </p:sp>
    </p:spTree>
    <p:extLst>
      <p:ext uri="{BB962C8B-B14F-4D97-AF65-F5344CB8AC3E}">
        <p14:creationId xmlns:p14="http://schemas.microsoft.com/office/powerpoint/2010/main" val="14780790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The personalized letter generated to export to a PDF &lt;1&gt;.</a:t>
            </a:r>
          </a:p>
        </p:txBody>
      </p:sp>
      <p:sp>
        <p:nvSpPr>
          <p:cNvPr id="4" name="Slide Number Placeholder 3"/>
          <p:cNvSpPr>
            <a:spLocks noGrp="1"/>
          </p:cNvSpPr>
          <p:nvPr>
            <p:ph type="sldNum" sz="quarter" idx="5"/>
          </p:nvPr>
        </p:nvSpPr>
        <p:spPr/>
        <p:txBody>
          <a:bodyPr/>
          <a:lstStyle/>
          <a:p>
            <a:fld id="{A3928372-687C-2D47-B721-3F134B506727}" type="slidenum">
              <a:rPr lang="en-US" smtClean="0"/>
              <a:pPr/>
              <a:t>35</a:t>
            </a:fld>
            <a:endParaRPr lang="en-US" dirty="0"/>
          </a:p>
        </p:txBody>
      </p:sp>
    </p:spTree>
    <p:extLst>
      <p:ext uri="{BB962C8B-B14F-4D97-AF65-F5344CB8AC3E}">
        <p14:creationId xmlns:p14="http://schemas.microsoft.com/office/powerpoint/2010/main" val="148386256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i="0" dirty="0"/>
              <a:t>The letter is personalized using member and post or squadron information including dues and dues remittance address.</a:t>
            </a:r>
          </a:p>
          <a:p>
            <a:endParaRPr lang="en-US" i="1" dirty="0"/>
          </a:p>
        </p:txBody>
      </p:sp>
      <p:sp>
        <p:nvSpPr>
          <p:cNvPr id="4" name="Slide Number Placeholder 3"/>
          <p:cNvSpPr>
            <a:spLocks noGrp="1"/>
          </p:cNvSpPr>
          <p:nvPr>
            <p:ph type="sldNum" sz="quarter" idx="5"/>
          </p:nvPr>
        </p:nvSpPr>
        <p:spPr/>
        <p:txBody>
          <a:bodyPr/>
          <a:lstStyle/>
          <a:p>
            <a:fld id="{A3928372-687C-2D47-B721-3F134B506727}" type="slidenum">
              <a:rPr lang="en-US" smtClean="0"/>
              <a:pPr/>
              <a:t>36</a:t>
            </a:fld>
            <a:endParaRPr lang="en-US" dirty="0"/>
          </a:p>
        </p:txBody>
      </p:sp>
    </p:spTree>
    <p:extLst>
      <p:ext uri="{BB962C8B-B14F-4D97-AF65-F5344CB8AC3E}">
        <p14:creationId xmlns:p14="http://schemas.microsoft.com/office/powerpoint/2010/main" val="4148485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Labels for renewal letters are generated using the same process as 3x10 labels.  &lt;1&gt; When selecting filters, enter the same filters as letters.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0" dirty="0"/>
          </a:p>
        </p:txBody>
      </p:sp>
      <p:sp>
        <p:nvSpPr>
          <p:cNvPr id="4" name="Slide Number Placeholder 3"/>
          <p:cNvSpPr>
            <a:spLocks noGrp="1"/>
          </p:cNvSpPr>
          <p:nvPr>
            <p:ph type="sldNum" sz="quarter" idx="5"/>
          </p:nvPr>
        </p:nvSpPr>
        <p:spPr/>
        <p:txBody>
          <a:bodyPr/>
          <a:lstStyle/>
          <a:p>
            <a:fld id="{DED9A413-938C-544F-8A29-8074E2BC8166}" type="slidenum">
              <a:rPr lang="en-US" smtClean="0"/>
              <a:t>37</a:t>
            </a:fld>
            <a:endParaRPr lang="en-US" dirty="0"/>
          </a:p>
        </p:txBody>
      </p:sp>
    </p:spTree>
    <p:extLst>
      <p:ext uri="{BB962C8B-B14F-4D97-AF65-F5344CB8AC3E}">
        <p14:creationId xmlns:p14="http://schemas.microsoft.com/office/powerpoint/2010/main" val="80333805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0" dirty="0"/>
              <a:t>To create a listing of HQs post members, begin in Reports and Labels – Find Members in My Area. </a:t>
            </a:r>
          </a:p>
          <a:p>
            <a:endParaRPr lang="en-US" sz="1200"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dirty="0"/>
              <a:t>This report is only available to adjutants and commanders.  Access to this report is not included with group administrator’s permission.  </a:t>
            </a:r>
          </a:p>
          <a:p>
            <a:endParaRPr lang="en-US" sz="1200"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dirty="0"/>
              <a:t>Find Members in my Area provides contact information for Legion members in your state headquarters post within a designated area defined by zip code. </a:t>
            </a:r>
          </a:p>
        </p:txBody>
      </p:sp>
      <p:sp>
        <p:nvSpPr>
          <p:cNvPr id="4" name="Slide Number Placeholder 3"/>
          <p:cNvSpPr>
            <a:spLocks noGrp="1"/>
          </p:cNvSpPr>
          <p:nvPr>
            <p:ph type="sldNum" sz="quarter" idx="5"/>
          </p:nvPr>
        </p:nvSpPr>
        <p:spPr/>
        <p:txBody>
          <a:bodyPr/>
          <a:lstStyle/>
          <a:p>
            <a:fld id="{DED9A413-938C-544F-8A29-8074E2BC8166}" type="slidenum">
              <a:rPr lang="en-US" smtClean="0"/>
              <a:t>38</a:t>
            </a:fld>
            <a:endParaRPr lang="en-US" dirty="0"/>
          </a:p>
        </p:txBody>
      </p:sp>
    </p:spTree>
    <p:extLst>
      <p:ext uri="{BB962C8B-B14F-4D97-AF65-F5344CB8AC3E}">
        <p14:creationId xmlns:p14="http://schemas.microsoft.com/office/powerpoint/2010/main" val="242979482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When using this report, enter last paid year, distance, and zip code.   Only one zip code can be selected and all zips are within the state.  This report is not to be used to locate members in other departments.   Click ”View Report” to generate.</a:t>
            </a:r>
          </a:p>
        </p:txBody>
      </p:sp>
      <p:sp>
        <p:nvSpPr>
          <p:cNvPr id="4" name="Slide Number Placeholder 3"/>
          <p:cNvSpPr>
            <a:spLocks noGrp="1"/>
          </p:cNvSpPr>
          <p:nvPr>
            <p:ph type="sldNum" sz="quarter" idx="5"/>
          </p:nvPr>
        </p:nvSpPr>
        <p:spPr/>
        <p:txBody>
          <a:bodyPr/>
          <a:lstStyle/>
          <a:p>
            <a:fld id="{A3928372-687C-2D47-B721-3F134B506727}" type="slidenum">
              <a:rPr lang="en-US" smtClean="0"/>
              <a:pPr/>
              <a:t>39</a:t>
            </a:fld>
            <a:endParaRPr lang="en-US" dirty="0"/>
          </a:p>
        </p:txBody>
      </p:sp>
    </p:spTree>
    <p:extLst>
      <p:ext uri="{BB962C8B-B14F-4D97-AF65-F5344CB8AC3E}">
        <p14:creationId xmlns:p14="http://schemas.microsoft.com/office/powerpoint/2010/main" val="27430633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Consolidated reports can be accessed from the left menu or click on the Submit CPR/CSR Reports link.</a:t>
            </a:r>
            <a:endParaRPr lang="en-US" dirty="0"/>
          </a:p>
        </p:txBody>
      </p:sp>
      <p:sp>
        <p:nvSpPr>
          <p:cNvPr id="4" name="Slide Number Placeholder 3"/>
          <p:cNvSpPr>
            <a:spLocks noGrp="1"/>
          </p:cNvSpPr>
          <p:nvPr>
            <p:ph type="sldNum" sz="quarter" idx="5"/>
          </p:nvPr>
        </p:nvSpPr>
        <p:spPr/>
        <p:txBody>
          <a:bodyPr/>
          <a:lstStyle/>
          <a:p>
            <a:fld id="{A3928372-687C-2D47-B721-3F134B506727}" type="slidenum">
              <a:rPr lang="en-US" smtClean="0"/>
              <a:pPr/>
              <a:t>4</a:t>
            </a:fld>
            <a:endParaRPr lang="en-US" dirty="0"/>
          </a:p>
        </p:txBody>
      </p:sp>
    </p:spTree>
    <p:extLst>
      <p:ext uri="{BB962C8B-B14F-4D97-AF65-F5344CB8AC3E}">
        <p14:creationId xmlns:p14="http://schemas.microsoft.com/office/powerpoint/2010/main" val="313067827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The report generates and is sorted alphabetically.  It includes contact information on file at national headquarters.  This listing can be exported to save or print using the export icon. &lt;1&gt;</a:t>
            </a:r>
          </a:p>
          <a:p>
            <a:endParaRPr lang="en-US" i="1" dirty="0"/>
          </a:p>
        </p:txBody>
      </p:sp>
      <p:sp>
        <p:nvSpPr>
          <p:cNvPr id="4" name="Slide Number Placeholder 3"/>
          <p:cNvSpPr>
            <a:spLocks noGrp="1"/>
          </p:cNvSpPr>
          <p:nvPr>
            <p:ph type="sldNum" sz="quarter" idx="5"/>
          </p:nvPr>
        </p:nvSpPr>
        <p:spPr/>
        <p:txBody>
          <a:bodyPr/>
          <a:lstStyle/>
          <a:p>
            <a:fld id="{A3928372-687C-2D47-B721-3F134B506727}" type="slidenum">
              <a:rPr lang="en-US" smtClean="0"/>
              <a:pPr/>
              <a:t>40</a:t>
            </a:fld>
            <a:endParaRPr lang="en-US" dirty="0"/>
          </a:p>
        </p:txBody>
      </p:sp>
    </p:spTree>
    <p:extLst>
      <p:ext uri="{BB962C8B-B14F-4D97-AF65-F5344CB8AC3E}">
        <p14:creationId xmlns:p14="http://schemas.microsoft.com/office/powerpoint/2010/main" val="347267174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Locate members who have moved into your area within the last 46 days using the Project Stay Active listing.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0" dirty="0"/>
          </a:p>
        </p:txBody>
      </p:sp>
      <p:sp>
        <p:nvSpPr>
          <p:cNvPr id="4" name="Slide Number Placeholder 3"/>
          <p:cNvSpPr>
            <a:spLocks noGrp="1"/>
          </p:cNvSpPr>
          <p:nvPr>
            <p:ph type="sldNum" sz="quarter" idx="5"/>
          </p:nvPr>
        </p:nvSpPr>
        <p:spPr/>
        <p:txBody>
          <a:bodyPr/>
          <a:lstStyle/>
          <a:p>
            <a:fld id="{DED9A413-938C-544F-8A29-8074E2BC8166}" type="slidenum">
              <a:rPr lang="en-US" smtClean="0"/>
              <a:t>41</a:t>
            </a:fld>
            <a:endParaRPr lang="en-US" dirty="0"/>
          </a:p>
        </p:txBody>
      </p:sp>
    </p:spTree>
    <p:extLst>
      <p:ext uri="{BB962C8B-B14F-4D97-AF65-F5344CB8AC3E}">
        <p14:creationId xmlns:p14="http://schemas.microsoft.com/office/powerpoint/2010/main" val="372187252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Choose zip code and distance and View Report. </a:t>
            </a:r>
          </a:p>
        </p:txBody>
      </p:sp>
      <p:sp>
        <p:nvSpPr>
          <p:cNvPr id="4" name="Slide Number Placeholder 3"/>
          <p:cNvSpPr>
            <a:spLocks noGrp="1"/>
          </p:cNvSpPr>
          <p:nvPr>
            <p:ph type="sldNum" sz="quarter" idx="5"/>
          </p:nvPr>
        </p:nvSpPr>
        <p:spPr/>
        <p:txBody>
          <a:bodyPr/>
          <a:lstStyle/>
          <a:p>
            <a:fld id="{A3928372-687C-2D47-B721-3F134B506727}" type="slidenum">
              <a:rPr lang="en-US" smtClean="0"/>
              <a:pPr/>
              <a:t>42</a:t>
            </a:fld>
            <a:endParaRPr lang="en-US" dirty="0"/>
          </a:p>
        </p:txBody>
      </p:sp>
    </p:spTree>
    <p:extLst>
      <p:ext uri="{BB962C8B-B14F-4D97-AF65-F5344CB8AC3E}">
        <p14:creationId xmlns:p14="http://schemas.microsoft.com/office/powerpoint/2010/main" val="41084225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The listing provides contact information to welcome the member to the community, introduce them to your post or squadron and invite them to transfer.  This report will display members who have reported an address change within the last 45 days.</a:t>
            </a:r>
          </a:p>
        </p:txBody>
      </p:sp>
      <p:sp>
        <p:nvSpPr>
          <p:cNvPr id="4" name="Slide Number Placeholder 3"/>
          <p:cNvSpPr>
            <a:spLocks noGrp="1"/>
          </p:cNvSpPr>
          <p:nvPr>
            <p:ph type="sldNum" sz="quarter" idx="5"/>
          </p:nvPr>
        </p:nvSpPr>
        <p:spPr/>
        <p:txBody>
          <a:bodyPr/>
          <a:lstStyle/>
          <a:p>
            <a:fld id="{A3928372-687C-2D47-B721-3F134B506727}" type="slidenum">
              <a:rPr lang="en-US" smtClean="0"/>
              <a:pPr/>
              <a:t>43</a:t>
            </a:fld>
            <a:endParaRPr lang="en-US" dirty="0"/>
          </a:p>
        </p:txBody>
      </p:sp>
    </p:spTree>
    <p:extLst>
      <p:ext uri="{BB962C8B-B14F-4D97-AF65-F5344CB8AC3E}">
        <p14:creationId xmlns:p14="http://schemas.microsoft.com/office/powerpoint/2010/main" val="40635709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dirty="0"/>
              <a:t>The MyLegion Access report allows you to view who has permission to group profile.  </a:t>
            </a:r>
          </a:p>
        </p:txBody>
      </p:sp>
      <p:sp>
        <p:nvSpPr>
          <p:cNvPr id="4" name="Slide Number Placeholder 3"/>
          <p:cNvSpPr>
            <a:spLocks noGrp="1"/>
          </p:cNvSpPr>
          <p:nvPr>
            <p:ph type="sldNum" sz="quarter" idx="5"/>
          </p:nvPr>
        </p:nvSpPr>
        <p:spPr/>
        <p:txBody>
          <a:bodyPr/>
          <a:lstStyle/>
          <a:p>
            <a:fld id="{DED9A413-938C-544F-8A29-8074E2BC8166}" type="slidenum">
              <a:rPr lang="en-US" smtClean="0"/>
              <a:t>44</a:t>
            </a:fld>
            <a:endParaRPr lang="en-US" dirty="0"/>
          </a:p>
        </p:txBody>
      </p:sp>
    </p:spTree>
    <p:extLst>
      <p:ext uri="{BB962C8B-B14F-4D97-AF65-F5344CB8AC3E}">
        <p14:creationId xmlns:p14="http://schemas.microsoft.com/office/powerpoint/2010/main" val="151090612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Select group &lt;1&gt; and View Report.  &lt;2&gt;  The report displays all members who have access to the selected group along with permission settings.  Adjutants and Commanders can add, edit and remove permissions or you can contact your state headquarters.  As with all reports, use the export icon to print or save the report.  &lt;3&gt;</a:t>
            </a:r>
          </a:p>
        </p:txBody>
      </p:sp>
      <p:sp>
        <p:nvSpPr>
          <p:cNvPr id="4" name="Slide Number Placeholder 3"/>
          <p:cNvSpPr>
            <a:spLocks noGrp="1"/>
          </p:cNvSpPr>
          <p:nvPr>
            <p:ph type="sldNum" sz="quarter" idx="5"/>
          </p:nvPr>
        </p:nvSpPr>
        <p:spPr/>
        <p:txBody>
          <a:bodyPr/>
          <a:lstStyle/>
          <a:p>
            <a:fld id="{A3928372-687C-2D47-B721-3F134B506727}" type="slidenum">
              <a:rPr lang="en-US" smtClean="0"/>
              <a:pPr/>
              <a:t>45</a:t>
            </a:fld>
            <a:endParaRPr lang="en-US" dirty="0"/>
          </a:p>
        </p:txBody>
      </p:sp>
    </p:spTree>
    <p:extLst>
      <p:ext uri="{BB962C8B-B14F-4D97-AF65-F5344CB8AC3E}">
        <p14:creationId xmlns:p14="http://schemas.microsoft.com/office/powerpoint/2010/main" val="113622947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District and County groups can generate a Post/Squadron Health Status report.  This report is designed to view transmittal and CPR/CSR activity for posts and squadrons.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0" dirty="0"/>
          </a:p>
        </p:txBody>
      </p:sp>
      <p:sp>
        <p:nvSpPr>
          <p:cNvPr id="4" name="Slide Number Placeholder 3"/>
          <p:cNvSpPr>
            <a:spLocks noGrp="1"/>
          </p:cNvSpPr>
          <p:nvPr>
            <p:ph type="sldNum" sz="quarter" idx="5"/>
          </p:nvPr>
        </p:nvSpPr>
        <p:spPr/>
        <p:txBody>
          <a:bodyPr/>
          <a:lstStyle/>
          <a:p>
            <a:fld id="{DED9A413-938C-544F-8A29-8074E2BC8166}" type="slidenum">
              <a:rPr lang="en-US" smtClean="0"/>
              <a:t>46</a:t>
            </a:fld>
            <a:endParaRPr lang="en-US" dirty="0"/>
          </a:p>
        </p:txBody>
      </p:sp>
    </p:spTree>
    <p:extLst>
      <p:ext uri="{BB962C8B-B14F-4D97-AF65-F5344CB8AC3E}">
        <p14:creationId xmlns:p14="http://schemas.microsoft.com/office/powerpoint/2010/main" val="111038842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Select group &lt;1&gt; and &lt;2&gt; last paid year and View Report &lt;3&gt;</a:t>
            </a:r>
          </a:p>
        </p:txBody>
      </p:sp>
      <p:sp>
        <p:nvSpPr>
          <p:cNvPr id="4" name="Slide Number Placeholder 3"/>
          <p:cNvSpPr>
            <a:spLocks noGrp="1"/>
          </p:cNvSpPr>
          <p:nvPr>
            <p:ph type="sldNum" sz="quarter" idx="5"/>
          </p:nvPr>
        </p:nvSpPr>
        <p:spPr/>
        <p:txBody>
          <a:bodyPr/>
          <a:lstStyle/>
          <a:p>
            <a:fld id="{A3928372-687C-2D47-B721-3F134B506727}" type="slidenum">
              <a:rPr lang="en-US" smtClean="0"/>
              <a:pPr/>
              <a:t>47</a:t>
            </a:fld>
            <a:endParaRPr lang="en-US" dirty="0"/>
          </a:p>
        </p:txBody>
      </p:sp>
    </p:spTree>
    <p:extLst>
      <p:ext uri="{BB962C8B-B14F-4D97-AF65-F5344CB8AC3E}">
        <p14:creationId xmlns:p14="http://schemas.microsoft.com/office/powerpoint/2010/main" val="313737886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View the post or squadron status for membership transmittals.   Last transmittal date includes any transmittal submitted online or mailed through the department.</a:t>
            </a:r>
          </a:p>
          <a:p>
            <a:endParaRPr lang="en-US" i="0" dirty="0"/>
          </a:p>
          <a:p>
            <a:r>
              <a:rPr lang="en-US" i="0" dirty="0"/>
              <a:t>The last paid year column tallies unpaid memberships for the year selected and any prior years if a renewal is available.  </a:t>
            </a:r>
          </a:p>
          <a:p>
            <a:endParaRPr lang="en-US" i="0" dirty="0"/>
          </a:p>
          <a:p>
            <a:r>
              <a:rPr lang="en-US" i="0" dirty="0"/>
              <a:t>CPR / CSR status lets you know if one has been submitted for the reporting year.</a:t>
            </a:r>
          </a:p>
          <a:p>
            <a:endParaRPr lang="en-US" i="0" dirty="0"/>
          </a:p>
          <a:p>
            <a:r>
              <a:rPr lang="en-US" i="0" dirty="0"/>
              <a:t>If you find any updates to a post record address, please contact your department headquarters.  </a:t>
            </a:r>
          </a:p>
        </p:txBody>
      </p:sp>
      <p:sp>
        <p:nvSpPr>
          <p:cNvPr id="4" name="Slide Number Placeholder 3"/>
          <p:cNvSpPr>
            <a:spLocks noGrp="1"/>
          </p:cNvSpPr>
          <p:nvPr>
            <p:ph type="sldNum" sz="quarter" idx="5"/>
          </p:nvPr>
        </p:nvSpPr>
        <p:spPr/>
        <p:txBody>
          <a:bodyPr/>
          <a:lstStyle/>
          <a:p>
            <a:fld id="{A3928372-687C-2D47-B721-3F134B506727}" type="slidenum">
              <a:rPr lang="en-US" smtClean="0"/>
              <a:pPr/>
              <a:t>48</a:t>
            </a:fld>
            <a:endParaRPr lang="en-US" dirty="0"/>
          </a:p>
        </p:txBody>
      </p:sp>
    </p:spTree>
    <p:extLst>
      <p:ext uri="{BB962C8B-B14F-4D97-AF65-F5344CB8AC3E}">
        <p14:creationId xmlns:p14="http://schemas.microsoft.com/office/powerpoint/2010/main" val="389201992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Online help is available from the top Menu “Find Help”.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Step by step instructions, videos and training presentations will assist with how to manage groups in MyLegion.  </a:t>
            </a:r>
          </a:p>
          <a:p>
            <a:endParaRPr lang="en-US" dirty="0"/>
          </a:p>
        </p:txBody>
      </p:sp>
      <p:sp>
        <p:nvSpPr>
          <p:cNvPr id="4" name="Slide Number Placeholder 3"/>
          <p:cNvSpPr>
            <a:spLocks noGrp="1"/>
          </p:cNvSpPr>
          <p:nvPr>
            <p:ph type="sldNum" sz="quarter" idx="5"/>
          </p:nvPr>
        </p:nvSpPr>
        <p:spPr/>
        <p:txBody>
          <a:bodyPr/>
          <a:lstStyle/>
          <a:p>
            <a:fld id="{DED9A413-938C-544F-8A29-8074E2BC8166}" type="slidenum">
              <a:rPr lang="en-US" smtClean="0"/>
              <a:t>49</a:t>
            </a:fld>
            <a:endParaRPr lang="en-US" dirty="0"/>
          </a:p>
        </p:txBody>
      </p:sp>
    </p:spTree>
    <p:extLst>
      <p:ext uri="{BB962C8B-B14F-4D97-AF65-F5344CB8AC3E}">
        <p14:creationId xmlns:p14="http://schemas.microsoft.com/office/powerpoint/2010/main" val="41356153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are 3 view areas in consolidated reports.  Open includes the current report available to enter data.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There is only one open report for the reporting year.  When available, you can edit the report until it is finalized or the final submission deadline.  Once, finalized the report is moved to Submitted and the edit link is no longer available.  </a:t>
            </a:r>
          </a:p>
          <a:p>
            <a:endParaRPr lang="en-US" dirty="0"/>
          </a:p>
          <a:p>
            <a:r>
              <a:rPr lang="en-US" dirty="0"/>
              <a:t>To enter information in the report, click Edit.  &lt;1&gt; If you submit online, you do not need to mail a paper form.  The department has access to submitted report data.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A3928372-687C-2D47-B721-3F134B506727}" type="slidenum">
              <a:rPr lang="en-US" smtClean="0"/>
              <a:pPr/>
              <a:t>5</a:t>
            </a:fld>
            <a:endParaRPr lang="en-US" dirty="0"/>
          </a:p>
        </p:txBody>
      </p:sp>
    </p:spTree>
    <p:extLst>
      <p:ext uri="{BB962C8B-B14F-4D97-AF65-F5344CB8AC3E}">
        <p14:creationId xmlns:p14="http://schemas.microsoft.com/office/powerpoint/2010/main" val="351962489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Step by step instructions, videos and training presentations will assist with how to manage groups in MyLegion.  </a:t>
            </a:r>
          </a:p>
          <a:p>
            <a:endParaRPr lang="en-US" dirty="0"/>
          </a:p>
        </p:txBody>
      </p:sp>
      <p:sp>
        <p:nvSpPr>
          <p:cNvPr id="4" name="Slide Number Placeholder 3"/>
          <p:cNvSpPr>
            <a:spLocks noGrp="1"/>
          </p:cNvSpPr>
          <p:nvPr>
            <p:ph type="sldNum" sz="quarter" idx="5"/>
          </p:nvPr>
        </p:nvSpPr>
        <p:spPr/>
        <p:txBody>
          <a:bodyPr/>
          <a:lstStyle/>
          <a:p>
            <a:fld id="{DED9A413-938C-544F-8A29-8074E2BC8166}" type="slidenum">
              <a:rPr lang="en-US" smtClean="0"/>
              <a:t>50</a:t>
            </a:fld>
            <a:endParaRPr lang="en-US" dirty="0"/>
          </a:p>
        </p:txBody>
      </p:sp>
    </p:spTree>
    <p:extLst>
      <p:ext uri="{BB962C8B-B14F-4D97-AF65-F5344CB8AC3E}">
        <p14:creationId xmlns:p14="http://schemas.microsoft.com/office/powerpoint/2010/main" val="341629091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Your National support staff is available Monday through Friday, 8-4:30pm Eastern. </a:t>
            </a:r>
          </a:p>
          <a:p>
            <a:endParaRPr lang="en-US" dirty="0"/>
          </a:p>
        </p:txBody>
      </p:sp>
      <p:sp>
        <p:nvSpPr>
          <p:cNvPr id="4" name="Slide Number Placeholder 3"/>
          <p:cNvSpPr>
            <a:spLocks noGrp="1"/>
          </p:cNvSpPr>
          <p:nvPr>
            <p:ph type="sldNum" sz="quarter" idx="5"/>
          </p:nvPr>
        </p:nvSpPr>
        <p:spPr/>
        <p:txBody>
          <a:bodyPr/>
          <a:lstStyle/>
          <a:p>
            <a:fld id="{DED9A413-938C-544F-8A29-8074E2BC8166}" type="slidenum">
              <a:rPr lang="en-US" smtClean="0"/>
              <a:t>51</a:t>
            </a:fld>
            <a:endParaRPr lang="en-US" dirty="0"/>
          </a:p>
        </p:txBody>
      </p:sp>
    </p:spTree>
    <p:extLst>
      <p:ext uri="{BB962C8B-B14F-4D97-AF65-F5344CB8AC3E}">
        <p14:creationId xmlns:p14="http://schemas.microsoft.com/office/powerpoint/2010/main" val="30493396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the following:.  It is recommended to scroll to the bottom and click “Save Draft” early and often as data is entered.  Some fields may not accept the dollar sign and may result in an error.  Click edit to open the fillable form. &lt;1&gt;</a:t>
            </a:r>
          </a:p>
        </p:txBody>
      </p:sp>
      <p:sp>
        <p:nvSpPr>
          <p:cNvPr id="4" name="Slide Number Placeholder 3"/>
          <p:cNvSpPr>
            <a:spLocks noGrp="1"/>
          </p:cNvSpPr>
          <p:nvPr>
            <p:ph type="sldNum" sz="quarter" idx="5"/>
          </p:nvPr>
        </p:nvSpPr>
        <p:spPr/>
        <p:txBody>
          <a:bodyPr/>
          <a:lstStyle/>
          <a:p>
            <a:fld id="{A3928372-687C-2D47-B721-3F134B506727}" type="slidenum">
              <a:rPr lang="en-US" smtClean="0"/>
              <a:pPr/>
              <a:t>6</a:t>
            </a:fld>
            <a:endParaRPr lang="en-US" dirty="0"/>
          </a:p>
        </p:txBody>
      </p:sp>
    </p:spTree>
    <p:extLst>
      <p:ext uri="{BB962C8B-B14F-4D97-AF65-F5344CB8AC3E}">
        <p14:creationId xmlns:p14="http://schemas.microsoft.com/office/powerpoint/2010/main" val="23601752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your entries are complete scroll to the bottom of the page to save a draft or finalize the report. </a:t>
            </a:r>
          </a:p>
          <a:p>
            <a:endParaRPr lang="en-US" dirty="0"/>
          </a:p>
          <a:p>
            <a:r>
              <a:rPr lang="en-US" dirty="0"/>
              <a:t>To save and return to the form later, choose Save as Draft.  &lt;1&gt; the draft must be finalized by August 31, 2024. </a:t>
            </a:r>
          </a:p>
        </p:txBody>
      </p:sp>
      <p:sp>
        <p:nvSpPr>
          <p:cNvPr id="4" name="Slide Number Placeholder 3"/>
          <p:cNvSpPr>
            <a:spLocks noGrp="1"/>
          </p:cNvSpPr>
          <p:nvPr>
            <p:ph type="sldNum" sz="quarter" idx="5"/>
          </p:nvPr>
        </p:nvSpPr>
        <p:spPr/>
        <p:txBody>
          <a:bodyPr/>
          <a:lstStyle/>
          <a:p>
            <a:fld id="{A3928372-687C-2D47-B721-3F134B506727}" type="slidenum">
              <a:rPr lang="en-US" smtClean="0"/>
              <a:pPr/>
              <a:t>7</a:t>
            </a:fld>
            <a:endParaRPr lang="en-US" dirty="0"/>
          </a:p>
        </p:txBody>
      </p:sp>
    </p:spTree>
    <p:extLst>
      <p:ext uri="{BB962C8B-B14F-4D97-AF65-F5344CB8AC3E}">
        <p14:creationId xmlns:p14="http://schemas.microsoft.com/office/powerpoint/2010/main" val="42828798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finalize the report, click Next. and Submit Final.   You will receive a notification the report is submitted.   &lt;1&gt;</a:t>
            </a:r>
          </a:p>
          <a:p>
            <a:endParaRPr lang="en-US" dirty="0"/>
          </a:p>
          <a:p>
            <a:r>
              <a:rPr lang="en-US" dirty="0"/>
              <a:t>Note, once the report is finalized it is saved as a submitted report.  You will not be able to add data once submitted.  If you plan to make additional updates, click Save as Draft and finalize by the due date.</a:t>
            </a:r>
          </a:p>
          <a:p>
            <a:endParaRPr lang="en-US" dirty="0"/>
          </a:p>
          <a:p>
            <a:r>
              <a:rPr lang="en-US" dirty="0"/>
              <a:t>This report does not need to be mailed if completed online.</a:t>
            </a:r>
          </a:p>
        </p:txBody>
      </p:sp>
      <p:sp>
        <p:nvSpPr>
          <p:cNvPr id="4" name="Slide Number Placeholder 3"/>
          <p:cNvSpPr>
            <a:spLocks noGrp="1"/>
          </p:cNvSpPr>
          <p:nvPr>
            <p:ph type="sldNum" sz="quarter" idx="5"/>
          </p:nvPr>
        </p:nvSpPr>
        <p:spPr/>
        <p:txBody>
          <a:bodyPr/>
          <a:lstStyle/>
          <a:p>
            <a:fld id="{A3928372-687C-2D47-B721-3F134B506727}" type="slidenum">
              <a:rPr lang="en-US" smtClean="0"/>
              <a:pPr/>
              <a:t>8</a:t>
            </a:fld>
            <a:endParaRPr lang="en-US" dirty="0"/>
          </a:p>
        </p:txBody>
      </p:sp>
    </p:spTree>
    <p:extLst>
      <p:ext uri="{BB962C8B-B14F-4D97-AF65-F5344CB8AC3E}">
        <p14:creationId xmlns:p14="http://schemas.microsoft.com/office/powerpoint/2010/main" val="17931484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Current reports will display in Open until the reporting deadline.  They also display in All areas. &lt;1&gt; &lt;2&gt; Click “edit” to complete the report.  &lt;3&gt; and View to view and print.</a:t>
            </a:r>
          </a:p>
        </p:txBody>
      </p:sp>
      <p:sp>
        <p:nvSpPr>
          <p:cNvPr id="4" name="Slide Number Placeholder 3"/>
          <p:cNvSpPr>
            <a:spLocks noGrp="1"/>
          </p:cNvSpPr>
          <p:nvPr>
            <p:ph type="sldNum" sz="quarter" idx="5"/>
          </p:nvPr>
        </p:nvSpPr>
        <p:spPr/>
        <p:txBody>
          <a:bodyPr/>
          <a:lstStyle/>
          <a:p>
            <a:fld id="{A3928372-687C-2D47-B721-3F134B506727}" type="slidenum">
              <a:rPr lang="en-US" smtClean="0"/>
              <a:pPr/>
              <a:t>9</a:t>
            </a:fld>
            <a:endParaRPr lang="en-US" dirty="0"/>
          </a:p>
        </p:txBody>
      </p:sp>
    </p:spTree>
    <p:extLst>
      <p:ext uri="{BB962C8B-B14F-4D97-AF65-F5344CB8AC3E}">
        <p14:creationId xmlns:p14="http://schemas.microsoft.com/office/powerpoint/2010/main" val="31648267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Autofit/>
          </a:bodyPr>
          <a:lstStyle>
            <a:lvl1pPr>
              <a:defRPr sz="6000">
                <a:solidFill>
                  <a:schemeClr val="bg1"/>
                </a:solidFill>
              </a:defRPr>
            </a:lvl1p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noAutofit/>
          </a:bodyPr>
          <a:lstStyle>
            <a:lvl1pPr marL="0" indent="0" algn="ctr">
              <a:buNone/>
              <a:defRPr sz="3600" i="1">
                <a:solidFill>
                  <a:srgbClr val="F9C51A"/>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4059634-5AA4-F94E-A8DB-69439DC0F0BA}" type="datetimeFigureOut">
              <a:rPr lang="en-US" smtClean="0"/>
              <a:t>1/31/2024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CAF9611-7A6F-B745-89CC-4FBE270A9568}" type="slidenum">
              <a:rPr lang="en-US" smtClean="0"/>
              <a:t>‹#›</a:t>
            </a:fld>
            <a:endParaRPr lang="en-US" dirty="0"/>
          </a:p>
        </p:txBody>
      </p:sp>
      <p:pic>
        <p:nvPicPr>
          <p:cNvPr id="7" name="Picture 6" descr="Logo&#10;&#10;Description automatically generated">
            <a:extLst>
              <a:ext uri="{FF2B5EF4-FFF2-40B4-BE49-F238E27FC236}">
                <a16:creationId xmlns:a16="http://schemas.microsoft.com/office/drawing/2014/main" id="{D9735A1A-DD54-D645-889B-B50D22480D53}"/>
              </a:ext>
            </a:extLst>
          </p:cNvPr>
          <p:cNvPicPr>
            <a:picLocks noChangeAspect="1"/>
          </p:cNvPicPr>
          <p:nvPr userDrawn="1"/>
        </p:nvPicPr>
        <p:blipFill>
          <a:blip r:embed="rId3"/>
          <a:stretch>
            <a:fillRect/>
          </a:stretch>
        </p:blipFill>
        <p:spPr>
          <a:xfrm>
            <a:off x="4175573" y="335308"/>
            <a:ext cx="792853" cy="825586"/>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advTm="11633">
        <p:fade/>
      </p:transition>
    </mc:Choice>
    <mc:Fallback xmlns="">
      <p:transition spd="med" advTm="11633">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1238989"/>
            <a:ext cx="5486400" cy="348858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4059634-5AA4-F94E-A8DB-69439DC0F0BA}" type="datetimeFigureOut">
              <a:rPr lang="en-US" smtClean="0"/>
              <a:t>1/31/2024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CAF9611-7A6F-B745-89CC-4FBE270A9568}"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advTm="11633">
        <p:fade/>
      </p:transition>
    </mc:Choice>
    <mc:Fallback xmlns="">
      <p:transition spd="med" advTm="11633">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sz="2400"/>
            </a:lvl1pPr>
            <a:lvl2pPr>
              <a:defRPr sz="2000"/>
            </a:lvl2pPr>
            <a:lvl3pPr>
              <a:defRPr sz="1800"/>
            </a:lvl3pPr>
            <a:lvl4pPr>
              <a:buNone/>
              <a:defRPr/>
            </a:lvl4pPr>
          </a:lstStyle>
          <a:p>
            <a:pPr lvl="0"/>
            <a:r>
              <a:rPr lang="en-US"/>
              <a:t>Click to edit Master text styles</a:t>
            </a:r>
          </a:p>
          <a:p>
            <a:pPr lvl="1"/>
            <a:r>
              <a:rPr lang="en-US"/>
              <a:t>Second level</a:t>
            </a:r>
          </a:p>
          <a:p>
            <a:pPr lvl="2"/>
            <a:r>
              <a:rPr lang="en-US"/>
              <a:t>Third level</a:t>
            </a:r>
          </a:p>
        </p:txBody>
      </p:sp>
      <p:sp>
        <p:nvSpPr>
          <p:cNvPr id="4" name="Date Placeholder 3"/>
          <p:cNvSpPr>
            <a:spLocks noGrp="1"/>
          </p:cNvSpPr>
          <p:nvPr>
            <p:ph type="dt" sz="half" idx="10"/>
          </p:nvPr>
        </p:nvSpPr>
        <p:spPr/>
        <p:txBody>
          <a:bodyPr/>
          <a:lstStyle/>
          <a:p>
            <a:fld id="{E4059634-5AA4-F94E-A8DB-69439DC0F0BA}" type="datetimeFigureOut">
              <a:rPr lang="en-US" smtClean="0"/>
              <a:t>1/31/2024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CAF9611-7A6F-B745-89CC-4FBE270A9568}"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advTm="11633">
        <p:fade/>
      </p:transition>
    </mc:Choice>
    <mc:Fallback xmlns="">
      <p:transition spd="med" advTm="11633">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30578"/>
            <a:ext cx="2057400" cy="499558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130578"/>
            <a:ext cx="6019800" cy="4995585"/>
          </a:xfrm>
        </p:spPr>
        <p:txBody>
          <a:bodyPr vert="eaVert"/>
          <a:lstStyle>
            <a:lvl1pPr marL="342900" marR="0" indent="-342900" algn="l" defTabSz="457200" rtl="0" eaLnBrk="1" fontAlgn="auto" latinLnBrk="0" hangingPunct="1">
              <a:lnSpc>
                <a:spcPct val="100000"/>
              </a:lnSpc>
              <a:spcBef>
                <a:spcPct val="20000"/>
              </a:spcBef>
              <a:spcAft>
                <a:spcPts val="0"/>
              </a:spcAft>
              <a:buClr>
                <a:srgbClr val="002C54"/>
              </a:buClr>
              <a:buSzTx/>
              <a:buFont typeface="Wingdings" pitchFamily="2" charset="2"/>
              <a:buChar char="§"/>
              <a:tabLst/>
              <a:defRPr sz="2400"/>
            </a:lvl1pPr>
            <a:lvl2pPr marL="742950" marR="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sz="2000"/>
            </a:lvl2pPr>
            <a:lvl3pPr marL="1257300" marR="0" indent="-342900" algn="l" defTabSz="457200" rtl="0" eaLnBrk="1" fontAlgn="auto" latinLnBrk="0" hangingPunct="1">
              <a:lnSpc>
                <a:spcPct val="100000"/>
              </a:lnSpc>
              <a:spcBef>
                <a:spcPct val="20000"/>
              </a:spcBef>
              <a:spcAft>
                <a:spcPts val="0"/>
              </a:spcAft>
              <a:buClr>
                <a:srgbClr val="F9C51A"/>
              </a:buClr>
              <a:buSzTx/>
              <a:buFont typeface="Apple Symbols" panose="02000000000000000000" pitchFamily="2" charset="-79"/>
              <a:buChar char="≫"/>
              <a:tabLst/>
              <a:defRPr sz="1800"/>
            </a:lvl3pPr>
          </a:lstStyle>
          <a:p>
            <a:pPr lvl="0"/>
            <a:r>
              <a:rPr lang="en-US"/>
              <a:t>Click to edit Master text styles</a:t>
            </a:r>
          </a:p>
          <a:p>
            <a:pPr lvl="1"/>
            <a:r>
              <a:rPr lang="en-US"/>
              <a:t>Second level</a:t>
            </a:r>
          </a:p>
          <a:p>
            <a:pPr lvl="2"/>
            <a:r>
              <a:rPr lang="en-US"/>
              <a:t>Third level</a:t>
            </a:r>
          </a:p>
        </p:txBody>
      </p:sp>
      <p:sp>
        <p:nvSpPr>
          <p:cNvPr id="4" name="Date Placeholder 3"/>
          <p:cNvSpPr>
            <a:spLocks noGrp="1"/>
          </p:cNvSpPr>
          <p:nvPr>
            <p:ph type="dt" sz="half" idx="10"/>
          </p:nvPr>
        </p:nvSpPr>
        <p:spPr/>
        <p:txBody>
          <a:bodyPr/>
          <a:lstStyle/>
          <a:p>
            <a:fld id="{E4059634-5AA4-F94E-A8DB-69439DC0F0BA}" type="datetimeFigureOut">
              <a:rPr lang="en-US" smtClean="0"/>
              <a:t>1/31/2024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CAF9611-7A6F-B745-89CC-4FBE270A9568}"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advTm="11633">
        <p:fade/>
      </p:transition>
    </mc:Choice>
    <mc:Fallback xmlns="">
      <p:transition spd="med" advTm="11633">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6E257-1C38-3A4A-8615-CC132D91EB5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0F06DE1-01D6-0F4F-8CF7-CB76205481F5}"/>
              </a:ext>
            </a:extLst>
          </p:cNvPr>
          <p:cNvSpPr>
            <a:spLocks noGrp="1"/>
          </p:cNvSpPr>
          <p:nvPr>
            <p:ph type="dt" sz="half" idx="10"/>
          </p:nvPr>
        </p:nvSpPr>
        <p:spPr/>
        <p:txBody>
          <a:bodyPr/>
          <a:lstStyle/>
          <a:p>
            <a:fld id="{E4059634-5AA4-F94E-A8DB-69439DC0F0BA}" type="datetimeFigureOut">
              <a:rPr lang="en-US" smtClean="0"/>
              <a:t>1/31/2024</a:t>
            </a:fld>
            <a:endParaRPr lang="en-US" dirty="0"/>
          </a:p>
        </p:txBody>
      </p:sp>
      <p:sp>
        <p:nvSpPr>
          <p:cNvPr id="4" name="Footer Placeholder 3">
            <a:extLst>
              <a:ext uri="{FF2B5EF4-FFF2-40B4-BE49-F238E27FC236}">
                <a16:creationId xmlns:a16="http://schemas.microsoft.com/office/drawing/2014/main" id="{262768E4-723E-5649-A732-043FAC17C1B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D1779B48-1949-804C-A4B7-1EA8AC506BA9}"/>
              </a:ext>
            </a:extLst>
          </p:cNvPr>
          <p:cNvSpPr>
            <a:spLocks noGrp="1"/>
          </p:cNvSpPr>
          <p:nvPr>
            <p:ph type="sldNum" sz="quarter" idx="12"/>
          </p:nvPr>
        </p:nvSpPr>
        <p:spPr/>
        <p:txBody>
          <a:bodyPr/>
          <a:lstStyle/>
          <a:p>
            <a:fld id="{9CAF9611-7A6F-B745-89CC-4FBE270A9568}" type="slidenum">
              <a:rPr lang="en-US" smtClean="0"/>
              <a:t>‹#›</a:t>
            </a:fld>
            <a:endParaRPr lang="en-US" dirty="0"/>
          </a:p>
        </p:txBody>
      </p:sp>
    </p:spTree>
    <p:extLst>
      <p:ext uri="{BB962C8B-B14F-4D97-AF65-F5344CB8AC3E}">
        <p14:creationId xmlns:p14="http://schemas.microsoft.com/office/powerpoint/2010/main" val="3554656460"/>
      </p:ext>
    </p:extLst>
  </p:cSld>
  <p:clrMapOvr>
    <a:masterClrMapping/>
  </p:clrMapOvr>
  <mc:AlternateContent xmlns:mc="http://schemas.openxmlformats.org/markup-compatibility/2006" xmlns:p14="http://schemas.microsoft.com/office/powerpoint/2010/main">
    <mc:Choice Requires="p14">
      <p:transition spd="med" p14:dur="700" advTm="11633">
        <p:fade/>
      </p:transition>
    </mc:Choice>
    <mc:Fallback xmlns="">
      <p:transition spd="med" advTm="11633">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4" name="Date Placeholder 3"/>
          <p:cNvSpPr>
            <a:spLocks noGrp="1"/>
          </p:cNvSpPr>
          <p:nvPr>
            <p:ph type="dt" sz="half" idx="10"/>
          </p:nvPr>
        </p:nvSpPr>
        <p:spPr/>
        <p:txBody>
          <a:bodyPr/>
          <a:lstStyle/>
          <a:p>
            <a:fld id="{E4059634-5AA4-F94E-A8DB-69439DC0F0BA}" type="datetimeFigureOut">
              <a:rPr lang="en-US" smtClean="0"/>
              <a:t>1/31/2024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CAF9611-7A6F-B745-89CC-4FBE270A9568}"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advTm="11633">
        <p:fade/>
      </p:transition>
    </mc:Choice>
    <mc:Fallback xmlns="">
      <p:transition spd="med" advTm="11633">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36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4059634-5AA4-F94E-A8DB-69439DC0F0BA}" type="datetimeFigureOut">
              <a:rPr lang="en-US" smtClean="0"/>
              <a:t>1/31/2024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CAF9611-7A6F-B745-89CC-4FBE270A9568}"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advTm="11633">
        <p:fade/>
      </p:transition>
    </mc:Choice>
    <mc:Fallback xmlns="">
      <p:transition spd="med" advTm="11633">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2423773"/>
            <a:ext cx="4038600" cy="3702390"/>
          </a:xfrm>
        </p:spPr>
        <p:txBody>
          <a:bodyPr/>
          <a:lstStyle>
            <a:lvl1pPr>
              <a:defRPr sz="2400"/>
            </a:lvl1pPr>
            <a:lvl2pPr>
              <a:defRPr sz="22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4648200" y="2423773"/>
            <a:ext cx="4038600" cy="3702390"/>
          </a:xfrm>
        </p:spPr>
        <p:txBody>
          <a:bodyPr/>
          <a:lstStyle>
            <a:lvl1pPr>
              <a:defRPr sz="2400"/>
            </a:lvl1pPr>
            <a:lvl2pPr>
              <a:defRPr sz="22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5" name="Date Placeholder 4"/>
          <p:cNvSpPr>
            <a:spLocks noGrp="1"/>
          </p:cNvSpPr>
          <p:nvPr>
            <p:ph type="dt" sz="half" idx="10"/>
          </p:nvPr>
        </p:nvSpPr>
        <p:spPr/>
        <p:txBody>
          <a:bodyPr/>
          <a:lstStyle/>
          <a:p>
            <a:fld id="{E4059634-5AA4-F94E-A8DB-69439DC0F0BA}" type="datetimeFigureOut">
              <a:rPr lang="en-US" smtClean="0"/>
              <a:t>1/31/2024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CAF9611-7A6F-B745-89CC-4FBE270A9568}"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advTm="11633">
        <p:fade/>
      </p:transition>
    </mc:Choice>
    <mc:Fallback xmlns="">
      <p:transition spd="med" advTm="11633">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304553"/>
            <a:ext cx="4040188" cy="382161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304553"/>
            <a:ext cx="4041775" cy="382161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7" name="Date Placeholder 6"/>
          <p:cNvSpPr>
            <a:spLocks noGrp="1"/>
          </p:cNvSpPr>
          <p:nvPr>
            <p:ph type="dt" sz="half" idx="10"/>
          </p:nvPr>
        </p:nvSpPr>
        <p:spPr/>
        <p:txBody>
          <a:bodyPr/>
          <a:lstStyle/>
          <a:p>
            <a:fld id="{E4059634-5AA4-F94E-A8DB-69439DC0F0BA}" type="datetimeFigureOut">
              <a:rPr lang="en-US" smtClean="0"/>
              <a:t>1/31/2024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CAF9611-7A6F-B745-89CC-4FBE270A9568}"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advTm="11633">
        <p:fade/>
      </p:transition>
    </mc:Choice>
    <mc:Fallback xmlns="">
      <p:transition spd="med" advTm="11633">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4059634-5AA4-F94E-A8DB-69439DC0F0BA}" type="datetimeFigureOut">
              <a:rPr lang="en-US" smtClean="0"/>
              <a:t>1/31/2024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CAF9611-7A6F-B745-89CC-4FBE270A9568}"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advTm="11633">
        <p:fade/>
      </p:transition>
    </mc:Choice>
    <mc:Fallback xmlns="">
      <p:transition spd="med" advTm="11633">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059634-5AA4-F94E-A8DB-69439DC0F0BA}" type="datetimeFigureOut">
              <a:rPr lang="en-US" smtClean="0"/>
              <a:t>1/31/2024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CAF9611-7A6F-B745-89CC-4FBE270A9568}"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advTm="11633">
        <p:fade/>
      </p:transition>
    </mc:Choice>
    <mc:Fallback xmlns="">
      <p:transition spd="med" advTm="11633">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435100"/>
            <a:ext cx="3008313" cy="1162050"/>
          </a:xfrm>
        </p:spPr>
        <p:txBody>
          <a:bodyPr anchor="t"/>
          <a:lstStyle>
            <a:lvl1pPr algn="l">
              <a:defRPr sz="2400" b="1"/>
            </a:lvl1pPr>
          </a:lstStyle>
          <a:p>
            <a:r>
              <a:rPr lang="en-US"/>
              <a:t>Click to edit Master title style</a:t>
            </a:r>
          </a:p>
        </p:txBody>
      </p:sp>
      <p:sp>
        <p:nvSpPr>
          <p:cNvPr id="3" name="Content Placeholder 2"/>
          <p:cNvSpPr>
            <a:spLocks noGrp="1"/>
          </p:cNvSpPr>
          <p:nvPr>
            <p:ph idx="1"/>
          </p:nvPr>
        </p:nvSpPr>
        <p:spPr>
          <a:xfrm>
            <a:off x="3575050" y="1435100"/>
            <a:ext cx="5111750" cy="4691063"/>
          </a:xfrm>
        </p:spPr>
        <p:txBody>
          <a:bodyPr/>
          <a:lstStyle>
            <a:lvl1pPr>
              <a:defRPr sz="2400"/>
            </a:lvl1pPr>
            <a:lvl2pPr>
              <a:defRPr sz="2000"/>
            </a:lvl2pPr>
            <a:lvl3pPr>
              <a:defRPr sz="18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p:txBody>
      </p:sp>
      <p:sp>
        <p:nvSpPr>
          <p:cNvPr id="4" name="Text Placeholder 3"/>
          <p:cNvSpPr>
            <a:spLocks noGrp="1"/>
          </p:cNvSpPr>
          <p:nvPr>
            <p:ph type="body" sz="half" idx="2"/>
          </p:nvPr>
        </p:nvSpPr>
        <p:spPr>
          <a:xfrm>
            <a:off x="457200" y="2694802"/>
            <a:ext cx="3008313" cy="3431361"/>
          </a:xfr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4059634-5AA4-F94E-A8DB-69439DC0F0BA}" type="datetimeFigureOut">
              <a:rPr lang="en-US" smtClean="0"/>
              <a:t>1/31/2024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CAF9611-7A6F-B745-89CC-4FBE270A9568}"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advTm="11633">
        <p:fade/>
      </p:transition>
    </mc:Choice>
    <mc:Fallback xmlns="">
      <p:transition spd="med" advTm="11633">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261914"/>
            <a:ext cx="8229600" cy="745306"/>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457200" y="2196790"/>
            <a:ext cx="8229600" cy="3929373"/>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059634-5AA4-F94E-A8DB-69439DC0F0BA}" type="datetimeFigureOut">
              <a:rPr lang="en-US" smtClean="0"/>
              <a:t>1/31/2024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AF9611-7A6F-B745-89CC-4FBE270A9568}" type="slidenum">
              <a:rPr lang="en-US" smtClean="0"/>
              <a:t>‹#›</a:t>
            </a:fld>
            <a:endParaRPr lang="en-US" dirty="0"/>
          </a:p>
        </p:txBody>
      </p:sp>
      <p:pic>
        <p:nvPicPr>
          <p:cNvPr id="8" name="Picture 7" descr="Logo&#10;&#10;Description automatically generated">
            <a:extLst>
              <a:ext uri="{FF2B5EF4-FFF2-40B4-BE49-F238E27FC236}">
                <a16:creationId xmlns:a16="http://schemas.microsoft.com/office/drawing/2014/main" id="{3E8A552C-A0CD-CC43-AFA1-342DFB04773C}"/>
              </a:ext>
            </a:extLst>
          </p:cNvPr>
          <p:cNvPicPr>
            <a:picLocks noChangeAspect="1"/>
          </p:cNvPicPr>
          <p:nvPr userDrawn="1"/>
        </p:nvPicPr>
        <p:blipFill>
          <a:blip r:embed="rId15"/>
          <a:stretch>
            <a:fillRect/>
          </a:stretch>
        </p:blipFill>
        <p:spPr>
          <a:xfrm>
            <a:off x="217358" y="196486"/>
            <a:ext cx="715756" cy="745306"/>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72"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mc:AlternateContent xmlns:mc="http://schemas.openxmlformats.org/markup-compatibility/2006" xmlns:p14="http://schemas.microsoft.com/office/powerpoint/2010/main">
    <mc:Choice Requires="p14">
      <p:transition spd="med" p14:dur="700" advTm="11633">
        <p:fade/>
      </p:transition>
    </mc:Choice>
    <mc:Fallback xmlns="">
      <p:transition spd="med" advTm="11633">
        <p:fade/>
      </p:transition>
    </mc:Fallback>
  </mc:AlternateContent>
  <p:txStyles>
    <p:titleStyle>
      <a:lvl1pPr algn="ctr" defTabSz="457200" rtl="0" eaLnBrk="1" latinLnBrk="0" hangingPunct="1">
        <a:spcBef>
          <a:spcPct val="0"/>
        </a:spcBef>
        <a:buNone/>
        <a:defRPr sz="3600" b="1" kern="1200">
          <a:solidFill>
            <a:schemeClr val="tx2"/>
          </a:solidFill>
          <a:latin typeface="Helvetica" pitchFamily="2" charset="0"/>
          <a:ea typeface="+mj-ea"/>
          <a:cs typeface="+mj-cs"/>
        </a:defRPr>
      </a:lvl1pPr>
    </p:titleStyle>
    <p:bodyStyle>
      <a:lvl1pPr marL="342900" indent="-342900" algn="l" defTabSz="457200" rtl="0" eaLnBrk="1" latinLnBrk="0" hangingPunct="1">
        <a:spcBef>
          <a:spcPct val="20000"/>
        </a:spcBef>
        <a:buClr>
          <a:schemeClr val="tx2"/>
        </a:buClr>
        <a:buFont typeface="Wingdings" pitchFamily="2" charset="2"/>
        <a:buChar char="§"/>
        <a:defRPr sz="2400" kern="1200">
          <a:solidFill>
            <a:schemeClr val="tx1"/>
          </a:solidFill>
          <a:latin typeface="Helvetica" pitchFamily="2"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000" kern="1200">
          <a:solidFill>
            <a:schemeClr val="tx1"/>
          </a:solidFill>
          <a:latin typeface="Helvetica" pitchFamily="2" charset="0"/>
          <a:ea typeface="+mn-ea"/>
          <a:cs typeface="+mn-cs"/>
        </a:defRPr>
      </a:lvl2pPr>
      <a:lvl3pPr marL="1257300" indent="-342900" algn="l" defTabSz="457200" rtl="0" eaLnBrk="1" latinLnBrk="0" hangingPunct="1">
        <a:spcBef>
          <a:spcPct val="20000"/>
        </a:spcBef>
        <a:buClr>
          <a:schemeClr val="accent6"/>
        </a:buClr>
        <a:buFont typeface="Apple Symbols" panose="02000000000000000000" pitchFamily="2" charset="-79"/>
        <a:buChar char="≫"/>
        <a:defRPr sz="1800" kern="1200">
          <a:solidFill>
            <a:schemeClr val="tx1"/>
          </a:solidFill>
          <a:latin typeface="Helvetica" pitchFamily="2" charset="0"/>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Helvetica" pitchFamily="2" charset="0"/>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Helvetica" pitchFamily="2"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tags" Target="../tags/tag9.xml"/><Relationship Id="rId4" Type="http://schemas.openxmlformats.org/officeDocument/2006/relationships/image" Target="../media/image34.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tags" Target="../tags/tag10.xml"/><Relationship Id="rId4" Type="http://schemas.openxmlformats.org/officeDocument/2006/relationships/image" Target="../media/image35.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tags" Target="../tags/tag11.xml"/><Relationship Id="rId4" Type="http://schemas.openxmlformats.org/officeDocument/2006/relationships/image" Target="../media/image36.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tags" Target="../tags/tag1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42.png"/><Relationship Id="rId2" Type="http://schemas.openxmlformats.org/officeDocument/2006/relationships/slideLayout" Target="../slideLayouts/slideLayout3.xml"/><Relationship Id="rId1" Type="http://schemas.openxmlformats.org/officeDocument/2006/relationships/tags" Target="../tags/tag13.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46.png"/><Relationship Id="rId2" Type="http://schemas.openxmlformats.org/officeDocument/2006/relationships/slideLayout" Target="../slideLayouts/slideLayout3.xml"/><Relationship Id="rId1" Type="http://schemas.openxmlformats.org/officeDocument/2006/relationships/tags" Target="../tags/tag14.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50.png"/><Relationship Id="rId2" Type="http://schemas.openxmlformats.org/officeDocument/2006/relationships/slideLayout" Target="../slideLayouts/slideLayout3.xml"/><Relationship Id="rId1" Type="http://schemas.openxmlformats.org/officeDocument/2006/relationships/tags" Target="../tags/tag15.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xml"/><Relationship Id="rId1" Type="http://schemas.openxmlformats.org/officeDocument/2006/relationships/tags" Target="../tags/tag16.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xml"/><Relationship Id="rId1" Type="http://schemas.openxmlformats.org/officeDocument/2006/relationships/tags" Target="../tags/tag17.xml"/><Relationship Id="rId6" Type="http://schemas.openxmlformats.org/officeDocument/2006/relationships/image" Target="../media/image41.png"/><Relationship Id="rId5" Type="http://schemas.openxmlformats.org/officeDocument/2006/relationships/image" Target="../media/image52.png"/><Relationship Id="rId4" Type="http://schemas.openxmlformats.org/officeDocument/2006/relationships/image" Target="../media/image51.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xml"/><Relationship Id="rId1" Type="http://schemas.openxmlformats.org/officeDocument/2006/relationships/tags" Target="../tags/tag18.xml"/><Relationship Id="rId6" Type="http://schemas.openxmlformats.org/officeDocument/2006/relationships/image" Target="../media/image50.png"/><Relationship Id="rId5" Type="http://schemas.openxmlformats.org/officeDocument/2006/relationships/image" Target="../media/image54.png"/><Relationship Id="rId4" Type="http://schemas.openxmlformats.org/officeDocument/2006/relationships/image" Target="../media/image53.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notesSlide" Target="../notesSlides/notesSlide2.xml"/><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 Type="http://schemas.openxmlformats.org/officeDocument/2006/relationships/slideLayout" Target="../slideLayouts/slideLayout3.xml"/><Relationship Id="rId16" Type="http://schemas.openxmlformats.org/officeDocument/2006/relationships/image" Target="../media/image17.png"/><Relationship Id="rId1" Type="http://schemas.openxmlformats.org/officeDocument/2006/relationships/tags" Target="../tags/tag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3.xml"/><Relationship Id="rId1" Type="http://schemas.openxmlformats.org/officeDocument/2006/relationships/tags" Target="../tags/tag19.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41.png"/><Relationship Id="rId2" Type="http://schemas.openxmlformats.org/officeDocument/2006/relationships/slideLayout" Target="../slideLayouts/slideLayout3.xml"/><Relationship Id="rId1" Type="http://schemas.openxmlformats.org/officeDocument/2006/relationships/tags" Target="../tags/tag20.xml"/><Relationship Id="rId6" Type="http://schemas.openxmlformats.org/officeDocument/2006/relationships/image" Target="../media/image56.png"/><Relationship Id="rId5" Type="http://schemas.openxmlformats.org/officeDocument/2006/relationships/image" Target="../media/image52.png"/><Relationship Id="rId4" Type="http://schemas.openxmlformats.org/officeDocument/2006/relationships/image" Target="../media/image55.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3.xml"/><Relationship Id="rId1" Type="http://schemas.openxmlformats.org/officeDocument/2006/relationships/tags" Target="../tags/tag21.xml"/><Relationship Id="rId6" Type="http://schemas.openxmlformats.org/officeDocument/2006/relationships/image" Target="../media/image50.png"/><Relationship Id="rId5" Type="http://schemas.openxmlformats.org/officeDocument/2006/relationships/image" Target="../media/image58.png"/><Relationship Id="rId4" Type="http://schemas.openxmlformats.org/officeDocument/2006/relationships/image" Target="../media/image57.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3.xml"/><Relationship Id="rId1" Type="http://schemas.openxmlformats.org/officeDocument/2006/relationships/tags" Target="../tags/tag2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3.xml"/><Relationship Id="rId1" Type="http://schemas.openxmlformats.org/officeDocument/2006/relationships/tags" Target="../tags/tag23.xml"/><Relationship Id="rId5" Type="http://schemas.openxmlformats.org/officeDocument/2006/relationships/image" Target="../media/image60.png"/><Relationship Id="rId4" Type="http://schemas.openxmlformats.org/officeDocument/2006/relationships/image" Target="../media/image59.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3.xml"/><Relationship Id="rId1" Type="http://schemas.openxmlformats.org/officeDocument/2006/relationships/tags" Target="../tags/tag24.xml"/><Relationship Id="rId6" Type="http://schemas.openxmlformats.org/officeDocument/2006/relationships/image" Target="../media/image50.png"/><Relationship Id="rId5" Type="http://schemas.openxmlformats.org/officeDocument/2006/relationships/image" Target="../media/image61.png"/><Relationship Id="rId4" Type="http://schemas.openxmlformats.org/officeDocument/2006/relationships/image" Target="../media/image59.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3.xml"/><Relationship Id="rId1" Type="http://schemas.openxmlformats.org/officeDocument/2006/relationships/tags" Target="../tags/tag25.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7" Type="http://schemas.openxmlformats.org/officeDocument/2006/relationships/image" Target="../media/image41.png"/><Relationship Id="rId2" Type="http://schemas.openxmlformats.org/officeDocument/2006/relationships/slideLayout" Target="../slideLayouts/slideLayout3.xml"/><Relationship Id="rId1" Type="http://schemas.openxmlformats.org/officeDocument/2006/relationships/tags" Target="../tags/tag26.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3.xml"/><Relationship Id="rId1" Type="http://schemas.openxmlformats.org/officeDocument/2006/relationships/tags" Target="../tags/tag27.xml"/><Relationship Id="rId6" Type="http://schemas.openxmlformats.org/officeDocument/2006/relationships/image" Target="../media/image50.png"/><Relationship Id="rId5" Type="http://schemas.openxmlformats.org/officeDocument/2006/relationships/image" Target="../media/image66.png"/><Relationship Id="rId4" Type="http://schemas.openxmlformats.org/officeDocument/2006/relationships/image" Target="../media/image65.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3.xml"/><Relationship Id="rId1" Type="http://schemas.openxmlformats.org/officeDocument/2006/relationships/tags" Target="../tags/tag28.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7" Type="http://schemas.openxmlformats.org/officeDocument/2006/relationships/image" Target="../media/image69.png"/><Relationship Id="rId2" Type="http://schemas.openxmlformats.org/officeDocument/2006/relationships/slideLayout" Target="../slideLayouts/slideLayout3.xml"/><Relationship Id="rId1" Type="http://schemas.openxmlformats.org/officeDocument/2006/relationships/tags" Target="../tags/tag29.xml"/><Relationship Id="rId6" Type="http://schemas.openxmlformats.org/officeDocument/2006/relationships/image" Target="../media/image41.png"/><Relationship Id="rId5" Type="http://schemas.openxmlformats.org/officeDocument/2006/relationships/image" Target="../media/image68.png"/><Relationship Id="rId4" Type="http://schemas.openxmlformats.org/officeDocument/2006/relationships/image" Target="../media/image67.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3.xml"/><Relationship Id="rId1" Type="http://schemas.openxmlformats.org/officeDocument/2006/relationships/tags" Target="../tags/tag30.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3.xml"/><Relationship Id="rId1" Type="http://schemas.openxmlformats.org/officeDocument/2006/relationships/tags" Target="../tags/tag31.xml"/><Relationship Id="rId5" Type="http://schemas.openxmlformats.org/officeDocument/2006/relationships/image" Target="../media/image74.png"/><Relationship Id="rId4" Type="http://schemas.openxmlformats.org/officeDocument/2006/relationships/image" Target="../media/image73.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3.xml"/><Relationship Id="rId1" Type="http://schemas.openxmlformats.org/officeDocument/2006/relationships/tags" Target="../tags/tag3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8" Type="http://schemas.openxmlformats.org/officeDocument/2006/relationships/image" Target="../media/image78.png"/><Relationship Id="rId3" Type="http://schemas.openxmlformats.org/officeDocument/2006/relationships/notesSlide" Target="../notesSlides/notesSlide34.xml"/><Relationship Id="rId7" Type="http://schemas.openxmlformats.org/officeDocument/2006/relationships/image" Target="../media/image77.png"/><Relationship Id="rId2" Type="http://schemas.openxmlformats.org/officeDocument/2006/relationships/slideLayout" Target="../slideLayouts/slideLayout3.xml"/><Relationship Id="rId1" Type="http://schemas.openxmlformats.org/officeDocument/2006/relationships/tags" Target="../tags/tag33.xml"/><Relationship Id="rId6" Type="http://schemas.openxmlformats.org/officeDocument/2006/relationships/image" Target="../media/image76.png"/><Relationship Id="rId5" Type="http://schemas.openxmlformats.org/officeDocument/2006/relationships/image" Target="../media/image41.png"/><Relationship Id="rId4" Type="http://schemas.openxmlformats.org/officeDocument/2006/relationships/image" Target="../media/image75.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3.xml"/><Relationship Id="rId1" Type="http://schemas.openxmlformats.org/officeDocument/2006/relationships/tags" Target="../tags/tag34.xml"/><Relationship Id="rId6" Type="http://schemas.openxmlformats.org/officeDocument/2006/relationships/image" Target="../media/image72.png"/><Relationship Id="rId5" Type="http://schemas.openxmlformats.org/officeDocument/2006/relationships/image" Target="../media/image80.png"/><Relationship Id="rId4" Type="http://schemas.openxmlformats.org/officeDocument/2006/relationships/image" Target="../media/image79.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3.xml"/><Relationship Id="rId1" Type="http://schemas.openxmlformats.org/officeDocument/2006/relationships/tags" Target="../tags/tag35.xml"/><Relationship Id="rId4" Type="http://schemas.openxmlformats.org/officeDocument/2006/relationships/image" Target="../media/image81.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3.xml"/><Relationship Id="rId1" Type="http://schemas.openxmlformats.org/officeDocument/2006/relationships/tags" Target="../tags/tag36.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3.xml"/><Relationship Id="rId1" Type="http://schemas.openxmlformats.org/officeDocument/2006/relationships/tags" Target="../tags/tag37.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7" Type="http://schemas.openxmlformats.org/officeDocument/2006/relationships/image" Target="../media/image85.png"/><Relationship Id="rId2" Type="http://schemas.openxmlformats.org/officeDocument/2006/relationships/slideLayout" Target="../slideLayouts/slideLayout3.xml"/><Relationship Id="rId1" Type="http://schemas.openxmlformats.org/officeDocument/2006/relationships/tags" Target="../tags/tag38.xml"/><Relationship Id="rId6" Type="http://schemas.openxmlformats.org/officeDocument/2006/relationships/image" Target="../media/image84.png"/><Relationship Id="rId5" Type="http://schemas.openxmlformats.org/officeDocument/2006/relationships/image" Target="../media/image83.png"/><Relationship Id="rId4" Type="http://schemas.openxmlformats.org/officeDocument/2006/relationships/image" Target="../media/image82.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7" Type="http://schemas.openxmlformats.org/officeDocument/2006/relationships/image" Target="../media/image72.png"/><Relationship Id="rId2" Type="http://schemas.openxmlformats.org/officeDocument/2006/relationships/slideLayout" Target="../slideLayouts/slideLayout3.xml"/><Relationship Id="rId1" Type="http://schemas.openxmlformats.org/officeDocument/2006/relationships/tags" Target="../tags/tag39.xml"/><Relationship Id="rId6" Type="http://schemas.openxmlformats.org/officeDocument/2006/relationships/image" Target="../media/image88.png"/><Relationship Id="rId5" Type="http://schemas.openxmlformats.org/officeDocument/2006/relationships/image" Target="../media/image87.png"/><Relationship Id="rId4" Type="http://schemas.openxmlformats.org/officeDocument/2006/relationships/image" Target="../media/image86.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3.xml"/><Relationship Id="rId1" Type="http://schemas.openxmlformats.org/officeDocument/2006/relationships/tags" Target="../tags/tag40.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4.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3.xml"/><Relationship Id="rId1" Type="http://schemas.openxmlformats.org/officeDocument/2006/relationships/tags" Target="../tags/tag41.xml"/><Relationship Id="rId6" Type="http://schemas.openxmlformats.org/officeDocument/2006/relationships/image" Target="../media/image85.png"/><Relationship Id="rId5" Type="http://schemas.openxmlformats.org/officeDocument/2006/relationships/image" Target="../media/image90.png"/><Relationship Id="rId4" Type="http://schemas.openxmlformats.org/officeDocument/2006/relationships/image" Target="../media/image89.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7" Type="http://schemas.openxmlformats.org/officeDocument/2006/relationships/image" Target="../media/image72.png"/><Relationship Id="rId2" Type="http://schemas.openxmlformats.org/officeDocument/2006/relationships/slideLayout" Target="../slideLayouts/slideLayout3.xml"/><Relationship Id="rId1" Type="http://schemas.openxmlformats.org/officeDocument/2006/relationships/tags" Target="../tags/tag42.xml"/><Relationship Id="rId6" Type="http://schemas.openxmlformats.org/officeDocument/2006/relationships/image" Target="../media/image93.png"/><Relationship Id="rId5" Type="http://schemas.openxmlformats.org/officeDocument/2006/relationships/image" Target="../media/image92.png"/><Relationship Id="rId4" Type="http://schemas.openxmlformats.org/officeDocument/2006/relationships/image" Target="../media/image91.pn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3.xml"/><Relationship Id="rId1" Type="http://schemas.openxmlformats.org/officeDocument/2006/relationships/tags" Target="../tags/tag43.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4.png"/></Relationships>
</file>

<file path=ppt/slides/_rels/slide45.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notesSlide" Target="../notesSlides/notesSlide45.xml"/><Relationship Id="rId7" Type="http://schemas.openxmlformats.org/officeDocument/2006/relationships/image" Target="../media/image96.png"/><Relationship Id="rId2" Type="http://schemas.openxmlformats.org/officeDocument/2006/relationships/slideLayout" Target="../slideLayouts/slideLayout3.xml"/><Relationship Id="rId1" Type="http://schemas.openxmlformats.org/officeDocument/2006/relationships/tags" Target="../tags/tag44.xml"/><Relationship Id="rId6" Type="http://schemas.openxmlformats.org/officeDocument/2006/relationships/image" Target="../media/image95.png"/><Relationship Id="rId5" Type="http://schemas.openxmlformats.org/officeDocument/2006/relationships/image" Target="../media/image41.png"/><Relationship Id="rId4" Type="http://schemas.openxmlformats.org/officeDocument/2006/relationships/image" Target="../media/image94.pn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3.xml"/><Relationship Id="rId1" Type="http://schemas.openxmlformats.org/officeDocument/2006/relationships/tags" Target="../tags/tag45.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4.pn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3.xml"/><Relationship Id="rId1" Type="http://schemas.openxmlformats.org/officeDocument/2006/relationships/tags" Target="../tags/tag46.xml"/><Relationship Id="rId6" Type="http://schemas.openxmlformats.org/officeDocument/2006/relationships/image" Target="../media/image99.png"/><Relationship Id="rId5" Type="http://schemas.openxmlformats.org/officeDocument/2006/relationships/image" Target="../media/image98.png"/><Relationship Id="rId4" Type="http://schemas.openxmlformats.org/officeDocument/2006/relationships/image" Target="../media/image97.pn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3.xml"/><Relationship Id="rId1" Type="http://schemas.openxmlformats.org/officeDocument/2006/relationships/tags" Target="../tags/tag47.xml"/><Relationship Id="rId5" Type="http://schemas.openxmlformats.org/officeDocument/2006/relationships/image" Target="../media/image101.png"/><Relationship Id="rId4" Type="http://schemas.openxmlformats.org/officeDocument/2006/relationships/image" Target="../media/image100.pn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3.xml"/><Relationship Id="rId1" Type="http://schemas.openxmlformats.org/officeDocument/2006/relationships/tags" Target="../tags/tag48.xml"/><Relationship Id="rId6" Type="http://schemas.openxmlformats.org/officeDocument/2006/relationships/image" Target="../media/image103.png"/><Relationship Id="rId5" Type="http://schemas.openxmlformats.org/officeDocument/2006/relationships/image" Target="../media/image102.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4.xml"/><Relationship Id="rId4" Type="http://schemas.openxmlformats.org/officeDocument/2006/relationships/image" Target="../media/image22.png"/></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3.xml"/><Relationship Id="rId1" Type="http://schemas.openxmlformats.org/officeDocument/2006/relationships/tags" Target="../tags/tag49.xml"/><Relationship Id="rId5" Type="http://schemas.openxmlformats.org/officeDocument/2006/relationships/image" Target="../media/image104.png"/><Relationship Id="rId4" Type="http://schemas.openxmlformats.org/officeDocument/2006/relationships/image" Target="../media/image4.pn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3.xml"/><Relationship Id="rId1" Type="http://schemas.openxmlformats.org/officeDocument/2006/relationships/tags" Target="../tags/tag50.xml"/><Relationship Id="rId5" Type="http://schemas.openxmlformats.org/officeDocument/2006/relationships/hyperlink" Target="mailto:mylegion@legion.org" TargetMode="Externa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26.png"/><Relationship Id="rId2" Type="http://schemas.openxmlformats.org/officeDocument/2006/relationships/slideLayout" Target="../slideLayouts/slideLayout3.xml"/><Relationship Id="rId1" Type="http://schemas.openxmlformats.org/officeDocument/2006/relationships/tags" Target="../tags/tag5.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ags" Target="../tags/tag6.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31.png"/><Relationship Id="rId2" Type="http://schemas.openxmlformats.org/officeDocument/2006/relationships/slideLayout" Target="../slideLayouts/slideLayout3.xml"/><Relationship Id="rId1" Type="http://schemas.openxmlformats.org/officeDocument/2006/relationships/tags" Target="../tags/tag7.xml"/><Relationship Id="rId6" Type="http://schemas.openxmlformats.org/officeDocument/2006/relationships/image" Target="../media/image30.png"/><Relationship Id="rId5" Type="http://schemas.openxmlformats.org/officeDocument/2006/relationships/image" Target="../media/image28.png"/><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ags" Target="../tags/tag8.xml"/><Relationship Id="rId5" Type="http://schemas.openxmlformats.org/officeDocument/2006/relationships/image" Target="../media/image33.png"/><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0343AB60-CFF1-164D-E0EB-A449FADC4DA2}"/>
              </a:ext>
            </a:extLst>
          </p:cNvPr>
          <p:cNvGrpSpPr/>
          <p:nvPr/>
        </p:nvGrpSpPr>
        <p:grpSpPr>
          <a:xfrm>
            <a:off x="0" y="-47730"/>
            <a:ext cx="9144000" cy="6858000"/>
            <a:chOff x="0" y="-47730"/>
            <a:chExt cx="9144000" cy="6858000"/>
          </a:xfrm>
        </p:grpSpPr>
        <p:grpSp>
          <p:nvGrpSpPr>
            <p:cNvPr id="11" name="Group 10">
              <a:extLst>
                <a:ext uri="{FF2B5EF4-FFF2-40B4-BE49-F238E27FC236}">
                  <a16:creationId xmlns:a16="http://schemas.microsoft.com/office/drawing/2014/main" id="{797C69B2-D01C-DFF0-0E65-B3C02C1D2985}"/>
                </a:ext>
              </a:extLst>
            </p:cNvPr>
            <p:cNvGrpSpPr/>
            <p:nvPr/>
          </p:nvGrpSpPr>
          <p:grpSpPr>
            <a:xfrm>
              <a:off x="0" y="-47730"/>
              <a:ext cx="9144000" cy="6858000"/>
              <a:chOff x="15072" y="-47730"/>
              <a:chExt cx="9144000" cy="6858000"/>
            </a:xfrm>
          </p:grpSpPr>
          <p:sp>
            <p:nvSpPr>
              <p:cNvPr id="5" name="Rectangle 4">
                <a:extLst>
                  <a:ext uri="{FF2B5EF4-FFF2-40B4-BE49-F238E27FC236}">
                    <a16:creationId xmlns:a16="http://schemas.microsoft.com/office/drawing/2014/main" id="{6CAC2195-5AF0-20A2-5269-00337DA45686}"/>
                  </a:ext>
                </a:extLst>
              </p:cNvPr>
              <p:cNvSpPr/>
              <p:nvPr/>
            </p:nvSpPr>
            <p:spPr>
              <a:xfrm>
                <a:off x="15072" y="-47730"/>
                <a:ext cx="9144000" cy="685800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063FCD1E-8C62-A945-07E9-BD8DFEA47E69}"/>
                  </a:ext>
                </a:extLst>
              </p:cNvPr>
              <p:cNvGrpSpPr/>
              <p:nvPr/>
            </p:nvGrpSpPr>
            <p:grpSpPr>
              <a:xfrm>
                <a:off x="155749" y="158601"/>
                <a:ext cx="8917913" cy="599732"/>
                <a:chOff x="155749" y="158601"/>
                <a:chExt cx="8917913" cy="599732"/>
              </a:xfrm>
            </p:grpSpPr>
            <p:sp>
              <p:nvSpPr>
                <p:cNvPr id="6" name="Rectangle 5">
                  <a:extLst>
                    <a:ext uri="{FF2B5EF4-FFF2-40B4-BE49-F238E27FC236}">
                      <a16:creationId xmlns:a16="http://schemas.microsoft.com/office/drawing/2014/main" id="{501884EC-70CB-827E-C709-159A61A011AB}"/>
                    </a:ext>
                  </a:extLst>
                </p:cNvPr>
                <p:cNvSpPr/>
                <p:nvPr/>
              </p:nvSpPr>
              <p:spPr>
                <a:xfrm>
                  <a:off x="2186034" y="158601"/>
                  <a:ext cx="6887628" cy="584978"/>
                </a:xfrm>
                <a:prstGeom prst="rect">
                  <a:avLst/>
                </a:prstGeom>
                <a:solidFill>
                  <a:schemeClr val="tx2">
                    <a:lumMod val="90000"/>
                    <a:lumOff val="10000"/>
                  </a:schemeClr>
                </a:solidFill>
                <a:ln w="190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51094D3-9D17-1291-709B-4D68927C8B97}"/>
                    </a:ext>
                  </a:extLst>
                </p:cNvPr>
                <p:cNvSpPr/>
                <p:nvPr/>
              </p:nvSpPr>
              <p:spPr>
                <a:xfrm>
                  <a:off x="155749" y="158601"/>
                  <a:ext cx="1964454" cy="599732"/>
                </a:xfrm>
                <a:prstGeom prst="rect">
                  <a:avLst/>
                </a:prstGeom>
                <a:solidFill>
                  <a:schemeClr val="bg1"/>
                </a:solidFill>
                <a:ln w="19050">
                  <a:solidFill>
                    <a:schemeClr val="tx2">
                      <a:lumMod val="90000"/>
                      <a:lumOff val="1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A picture containing font, graphics, screenshot, graphic design&#10;&#10;Description automatically generated">
                  <a:extLst>
                    <a:ext uri="{FF2B5EF4-FFF2-40B4-BE49-F238E27FC236}">
                      <a16:creationId xmlns:a16="http://schemas.microsoft.com/office/drawing/2014/main" id="{677C5F41-49B8-63B5-6888-F8F8C9EE72DA}"/>
                    </a:ext>
                  </a:extLst>
                </p:cNvPr>
                <p:cNvPicPr>
                  <a:picLocks noChangeAspect="1"/>
                </p:cNvPicPr>
                <p:nvPr/>
              </p:nvPicPr>
              <p:blipFill>
                <a:blip r:embed="rId3"/>
                <a:stretch>
                  <a:fillRect/>
                </a:stretch>
              </p:blipFill>
              <p:spPr>
                <a:xfrm>
                  <a:off x="341647" y="249639"/>
                  <a:ext cx="1542934" cy="425148"/>
                </a:xfrm>
                <a:prstGeom prst="rect">
                  <a:avLst/>
                </a:prstGeom>
              </p:spPr>
            </p:pic>
          </p:grpSp>
        </p:grpSp>
        <p:sp>
          <p:nvSpPr>
            <p:cNvPr id="12" name="Rectangle 11">
              <a:extLst>
                <a:ext uri="{FF2B5EF4-FFF2-40B4-BE49-F238E27FC236}">
                  <a16:creationId xmlns:a16="http://schemas.microsoft.com/office/drawing/2014/main" id="{EB526D78-0696-C47F-0965-05426CF7F703}"/>
                </a:ext>
              </a:extLst>
            </p:cNvPr>
            <p:cNvSpPr/>
            <p:nvPr/>
          </p:nvSpPr>
          <p:spPr>
            <a:xfrm>
              <a:off x="326572" y="849372"/>
              <a:ext cx="8521002" cy="5463444"/>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 name="Title 1"/>
          <p:cNvSpPr>
            <a:spLocks noGrp="1"/>
          </p:cNvSpPr>
          <p:nvPr>
            <p:ph type="ctrTitle"/>
          </p:nvPr>
        </p:nvSpPr>
        <p:spPr>
          <a:xfrm>
            <a:off x="40194" y="983236"/>
            <a:ext cx="9033468" cy="1470025"/>
          </a:xfrm>
        </p:spPr>
        <p:txBody>
          <a:bodyPr/>
          <a:lstStyle/>
          <a:p>
            <a:r>
              <a:rPr lang="en-US" dirty="0">
                <a:solidFill>
                  <a:schemeClr val="tx2">
                    <a:lumMod val="90000"/>
                    <a:lumOff val="10000"/>
                  </a:schemeClr>
                </a:solidFill>
              </a:rPr>
              <a:t>MyLegion.org</a:t>
            </a:r>
          </a:p>
        </p:txBody>
      </p:sp>
      <p:sp>
        <p:nvSpPr>
          <p:cNvPr id="3" name="Subtitle 2"/>
          <p:cNvSpPr>
            <a:spLocks noGrp="1"/>
          </p:cNvSpPr>
          <p:nvPr>
            <p:ph type="subTitle" idx="1"/>
          </p:nvPr>
        </p:nvSpPr>
        <p:spPr>
          <a:xfrm>
            <a:off x="140677" y="2453261"/>
            <a:ext cx="8932985" cy="3289300"/>
          </a:xfrm>
        </p:spPr>
        <p:txBody>
          <a:bodyPr/>
          <a:lstStyle/>
          <a:p>
            <a:r>
              <a:rPr lang="en-US" dirty="0">
                <a:solidFill>
                  <a:srgbClr val="FF0000"/>
                </a:solidFill>
              </a:rPr>
              <a:t>Administrative Tasks</a:t>
            </a:r>
          </a:p>
          <a:p>
            <a:r>
              <a:rPr lang="en-US" sz="3200" dirty="0">
                <a:solidFill>
                  <a:srgbClr val="FF0000"/>
                </a:solidFill>
              </a:rPr>
              <a:t>Reports – Labels – Letters</a:t>
            </a:r>
          </a:p>
          <a:p>
            <a:endParaRPr lang="en-US" sz="2800" i="0" dirty="0">
              <a:solidFill>
                <a:schemeClr val="tx2">
                  <a:lumMod val="90000"/>
                  <a:lumOff val="10000"/>
                </a:schemeClr>
              </a:solidFill>
              <a:latin typeface="Helvetica"/>
              <a:cs typeface="Helvetica"/>
            </a:endParaRPr>
          </a:p>
          <a:p>
            <a:r>
              <a:rPr lang="en-US" sz="2800" i="0" dirty="0">
                <a:solidFill>
                  <a:schemeClr val="tx2">
                    <a:lumMod val="90000"/>
                    <a:lumOff val="10000"/>
                  </a:schemeClr>
                </a:solidFill>
                <a:latin typeface="Helvetica"/>
                <a:cs typeface="Helvetica"/>
              </a:rPr>
              <a:t>The American Legion</a:t>
            </a:r>
          </a:p>
          <a:p>
            <a:r>
              <a:rPr lang="en-US" sz="2800" i="0" dirty="0">
                <a:solidFill>
                  <a:schemeClr val="tx2">
                    <a:lumMod val="90000"/>
                    <a:lumOff val="10000"/>
                  </a:schemeClr>
                </a:solidFill>
                <a:latin typeface="Helvetica"/>
                <a:cs typeface="Helvetica"/>
              </a:rPr>
              <a:t>Sons of The American Legion</a:t>
            </a:r>
            <a:endParaRPr lang="en-US" sz="2800" i="0" dirty="0">
              <a:solidFill>
                <a:schemeClr val="tx2">
                  <a:lumMod val="90000"/>
                  <a:lumOff val="10000"/>
                </a:schemeClr>
              </a:solidFill>
              <a:cs typeface="Helvetica"/>
            </a:endParaRPr>
          </a:p>
          <a:p>
            <a:endParaRPr lang="en-US" sz="3200" dirty="0">
              <a:solidFill>
                <a:srgbClr val="FF0000"/>
              </a:solidFill>
            </a:endParaRPr>
          </a:p>
        </p:txBody>
      </p:sp>
      <p:sp>
        <p:nvSpPr>
          <p:cNvPr id="4" name="TextBox 3">
            <a:extLst>
              <a:ext uri="{FF2B5EF4-FFF2-40B4-BE49-F238E27FC236}">
                <a16:creationId xmlns:a16="http://schemas.microsoft.com/office/drawing/2014/main" id="{98EE376A-8D76-46F7-B490-EA231922D786}"/>
              </a:ext>
            </a:extLst>
          </p:cNvPr>
          <p:cNvSpPr txBox="1"/>
          <p:nvPr/>
        </p:nvSpPr>
        <p:spPr>
          <a:xfrm>
            <a:off x="40194" y="6312815"/>
            <a:ext cx="9033468" cy="369332"/>
          </a:xfrm>
          <a:prstGeom prst="rect">
            <a:avLst/>
          </a:prstGeom>
          <a:noFill/>
        </p:spPr>
        <p:txBody>
          <a:bodyPr wrap="square" rtlCol="0">
            <a:spAutoFit/>
          </a:bodyPr>
          <a:lstStyle/>
          <a:p>
            <a:r>
              <a:rPr lang="en-US" dirty="0"/>
              <a:t>February 2024</a:t>
            </a:r>
          </a:p>
        </p:txBody>
      </p:sp>
    </p:spTree>
    <p:extLst>
      <p:ext uri="{BB962C8B-B14F-4D97-AF65-F5344CB8AC3E}">
        <p14:creationId xmlns:p14="http://schemas.microsoft.com/office/powerpoint/2010/main" val="1575596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BE96CCF-0FA9-0932-9233-F9210BD0D138}"/>
              </a:ext>
            </a:extLst>
          </p:cNvPr>
          <p:cNvPicPr>
            <a:picLocks noChangeAspect="1"/>
          </p:cNvPicPr>
          <p:nvPr/>
        </p:nvPicPr>
        <p:blipFill>
          <a:blip r:embed="rId4"/>
          <a:stretch>
            <a:fillRect/>
          </a:stretch>
        </p:blipFill>
        <p:spPr>
          <a:xfrm>
            <a:off x="0" y="0"/>
            <a:ext cx="9144000" cy="3272147"/>
          </a:xfrm>
          <a:prstGeom prst="rect">
            <a:avLst/>
          </a:prstGeom>
        </p:spPr>
      </p:pic>
      <p:sp>
        <p:nvSpPr>
          <p:cNvPr id="28" name="Rectangle: Rounded Corners 27">
            <a:extLst>
              <a:ext uri="{FF2B5EF4-FFF2-40B4-BE49-F238E27FC236}">
                <a16:creationId xmlns:a16="http://schemas.microsoft.com/office/drawing/2014/main" id="{D6AB3065-32A4-AF42-9AF9-7E58F53945BF}"/>
              </a:ext>
            </a:extLst>
          </p:cNvPr>
          <p:cNvSpPr/>
          <p:nvPr/>
        </p:nvSpPr>
        <p:spPr>
          <a:xfrm>
            <a:off x="568344" y="633525"/>
            <a:ext cx="593706" cy="318975"/>
          </a:xfrm>
          <a:prstGeom prst="round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A31B3C8E-E381-C1B9-D4AD-1C0AD780C46A}"/>
              </a:ext>
            </a:extLst>
          </p:cNvPr>
          <p:cNvSpPr/>
          <p:nvPr/>
        </p:nvSpPr>
        <p:spPr>
          <a:xfrm>
            <a:off x="7970227" y="1375466"/>
            <a:ext cx="440266" cy="260607"/>
          </a:xfrm>
          <a:prstGeom prst="ellipse">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761944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0"/>
                                  </p:stCondLst>
                                  <p:childTnLst>
                                    <p:animScale>
                                      <p:cBhvr>
                                        <p:cTn id="6" dur="2000" fill="hold"/>
                                        <p:tgtEl>
                                          <p:spTgt spid="28"/>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up)">
                                      <p:cBhvr>
                                        <p:cTn id="1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09DBA64-BB95-AD2A-A359-5FF1901D0BAD}"/>
              </a:ext>
            </a:extLst>
          </p:cNvPr>
          <p:cNvPicPr>
            <a:picLocks noChangeAspect="1"/>
          </p:cNvPicPr>
          <p:nvPr/>
        </p:nvPicPr>
        <p:blipFill>
          <a:blip r:embed="rId4"/>
          <a:stretch>
            <a:fillRect/>
          </a:stretch>
        </p:blipFill>
        <p:spPr>
          <a:xfrm>
            <a:off x="0" y="0"/>
            <a:ext cx="9144000" cy="5257065"/>
          </a:xfrm>
          <a:prstGeom prst="rect">
            <a:avLst/>
          </a:prstGeom>
        </p:spPr>
      </p:pic>
      <p:sp>
        <p:nvSpPr>
          <p:cNvPr id="5" name="Arrow: Right 4">
            <a:extLst>
              <a:ext uri="{FF2B5EF4-FFF2-40B4-BE49-F238E27FC236}">
                <a16:creationId xmlns:a16="http://schemas.microsoft.com/office/drawing/2014/main" id="{2B64EF88-CA11-3160-2836-BCE6936FBD63}"/>
              </a:ext>
            </a:extLst>
          </p:cNvPr>
          <p:cNvSpPr/>
          <p:nvPr/>
        </p:nvSpPr>
        <p:spPr>
          <a:xfrm>
            <a:off x="7090029" y="2524126"/>
            <a:ext cx="626321" cy="459616"/>
          </a:xfrm>
          <a:prstGeom prst="right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88974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12F0A6C-0AAE-47C2-BFFB-E959F181012D}"/>
              </a:ext>
            </a:extLst>
          </p:cNvPr>
          <p:cNvSpPr/>
          <p:nvPr/>
        </p:nvSpPr>
        <p:spPr>
          <a:xfrm>
            <a:off x="0" y="0"/>
            <a:ext cx="9144000" cy="13906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2D6A0533-7762-6748-F73A-9023CF7AF915}"/>
              </a:ext>
            </a:extLst>
          </p:cNvPr>
          <p:cNvPicPr>
            <a:picLocks noChangeAspect="1"/>
          </p:cNvPicPr>
          <p:nvPr/>
        </p:nvPicPr>
        <p:blipFill>
          <a:blip r:embed="rId4"/>
          <a:stretch>
            <a:fillRect/>
          </a:stretch>
        </p:blipFill>
        <p:spPr>
          <a:xfrm>
            <a:off x="82296" y="160983"/>
            <a:ext cx="9144000" cy="5338371"/>
          </a:xfrm>
          <a:prstGeom prst="rect">
            <a:avLst/>
          </a:prstGeom>
        </p:spPr>
      </p:pic>
      <p:sp>
        <p:nvSpPr>
          <p:cNvPr id="5" name="Arrow: Right 4">
            <a:extLst>
              <a:ext uri="{FF2B5EF4-FFF2-40B4-BE49-F238E27FC236}">
                <a16:creationId xmlns:a16="http://schemas.microsoft.com/office/drawing/2014/main" id="{2B64EF88-CA11-3160-2836-BCE6936FBD63}"/>
              </a:ext>
            </a:extLst>
          </p:cNvPr>
          <p:cNvSpPr/>
          <p:nvPr/>
        </p:nvSpPr>
        <p:spPr>
          <a:xfrm rot="11456526">
            <a:off x="907549" y="233712"/>
            <a:ext cx="813888" cy="496930"/>
          </a:xfrm>
          <a:prstGeom prst="rightArrow">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Arrow: Right 11">
            <a:extLst>
              <a:ext uri="{FF2B5EF4-FFF2-40B4-BE49-F238E27FC236}">
                <a16:creationId xmlns:a16="http://schemas.microsoft.com/office/drawing/2014/main" id="{D5F032FD-F143-B4A3-D192-715C79445115}"/>
              </a:ext>
            </a:extLst>
          </p:cNvPr>
          <p:cNvSpPr/>
          <p:nvPr/>
        </p:nvSpPr>
        <p:spPr>
          <a:xfrm rot="16200000">
            <a:off x="8194173" y="735241"/>
            <a:ext cx="813888" cy="496930"/>
          </a:xfrm>
          <a:prstGeom prst="rightArrow">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558583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55F4DD91-2E5A-ACC7-E0DE-5FFE63C85BC7}"/>
              </a:ext>
            </a:extLst>
          </p:cNvPr>
          <p:cNvGrpSpPr/>
          <p:nvPr/>
        </p:nvGrpSpPr>
        <p:grpSpPr>
          <a:xfrm>
            <a:off x="0" y="0"/>
            <a:ext cx="9144000" cy="6858000"/>
            <a:chOff x="340388" y="0"/>
            <a:chExt cx="9144000" cy="6858000"/>
          </a:xfrm>
        </p:grpSpPr>
        <p:sp>
          <p:nvSpPr>
            <p:cNvPr id="7" name="Rectangle 6">
              <a:extLst>
                <a:ext uri="{FF2B5EF4-FFF2-40B4-BE49-F238E27FC236}">
                  <a16:creationId xmlns:a16="http://schemas.microsoft.com/office/drawing/2014/main" id="{4BD791C0-5645-6F69-E5EE-970D22D7EAAC}"/>
                </a:ext>
              </a:extLst>
            </p:cNvPr>
            <p:cNvSpPr/>
            <p:nvPr/>
          </p:nvSpPr>
          <p:spPr>
            <a:xfrm>
              <a:off x="340388" y="0"/>
              <a:ext cx="9144000" cy="685800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B16AF5B-309D-98C6-916A-0BB11EFEEF73}"/>
                </a:ext>
              </a:extLst>
            </p:cNvPr>
            <p:cNvSpPr/>
            <p:nvPr/>
          </p:nvSpPr>
          <p:spPr>
            <a:xfrm>
              <a:off x="2462365" y="158601"/>
              <a:ext cx="6887628" cy="584978"/>
            </a:xfrm>
            <a:prstGeom prst="rect">
              <a:avLst/>
            </a:prstGeom>
            <a:solidFill>
              <a:schemeClr val="tx2">
                <a:lumMod val="90000"/>
                <a:lumOff val="10000"/>
              </a:schemeClr>
            </a:solidFill>
            <a:ln w="190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D89A20F-2E1B-011E-94A1-6691F94BCCFE}"/>
                </a:ext>
              </a:extLst>
            </p:cNvPr>
            <p:cNvSpPr/>
            <p:nvPr/>
          </p:nvSpPr>
          <p:spPr>
            <a:xfrm>
              <a:off x="419150" y="151224"/>
              <a:ext cx="1964454" cy="599732"/>
            </a:xfrm>
            <a:prstGeom prst="rect">
              <a:avLst/>
            </a:prstGeom>
            <a:solidFill>
              <a:schemeClr val="bg1"/>
            </a:solidFill>
            <a:ln w="19050">
              <a:solidFill>
                <a:schemeClr val="tx2">
                  <a:lumMod val="90000"/>
                  <a:lumOff val="1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A picture containing font, graphics, screenshot, graphic design&#10;&#10;Description automatically generated">
              <a:extLst>
                <a:ext uri="{FF2B5EF4-FFF2-40B4-BE49-F238E27FC236}">
                  <a16:creationId xmlns:a16="http://schemas.microsoft.com/office/drawing/2014/main" id="{587E4618-C8DC-DE15-AD59-A74D09B6A309}"/>
                </a:ext>
              </a:extLst>
            </p:cNvPr>
            <p:cNvPicPr>
              <a:picLocks noChangeAspect="1"/>
            </p:cNvPicPr>
            <p:nvPr/>
          </p:nvPicPr>
          <p:blipFill>
            <a:blip r:embed="rId4"/>
            <a:stretch>
              <a:fillRect/>
            </a:stretch>
          </p:blipFill>
          <p:spPr>
            <a:xfrm>
              <a:off x="651887" y="238516"/>
              <a:ext cx="1542934" cy="425148"/>
            </a:xfrm>
            <a:prstGeom prst="rect">
              <a:avLst/>
            </a:prstGeom>
          </p:spPr>
        </p:pic>
        <p:sp>
          <p:nvSpPr>
            <p:cNvPr id="10" name="Rectangle 9">
              <a:extLst>
                <a:ext uri="{FF2B5EF4-FFF2-40B4-BE49-F238E27FC236}">
                  <a16:creationId xmlns:a16="http://schemas.microsoft.com/office/drawing/2014/main" id="{BADEE17C-E6BB-E136-1505-816F19833283}"/>
                </a:ext>
              </a:extLst>
            </p:cNvPr>
            <p:cNvSpPr/>
            <p:nvPr/>
          </p:nvSpPr>
          <p:spPr>
            <a:xfrm>
              <a:off x="651887" y="916934"/>
              <a:ext cx="8521002" cy="5463444"/>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4" name="Title 1">
            <a:extLst>
              <a:ext uri="{FF2B5EF4-FFF2-40B4-BE49-F238E27FC236}">
                <a16:creationId xmlns:a16="http://schemas.microsoft.com/office/drawing/2014/main" id="{19A8AE3B-2615-8807-C420-52360CB89101}"/>
              </a:ext>
            </a:extLst>
          </p:cNvPr>
          <p:cNvSpPr txBox="1">
            <a:spLocks/>
          </p:cNvSpPr>
          <p:nvPr/>
        </p:nvSpPr>
        <p:spPr>
          <a:xfrm>
            <a:off x="2190578" y="198606"/>
            <a:ext cx="6300279" cy="478678"/>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600" b="1" kern="1200">
                <a:solidFill>
                  <a:schemeClr val="tx2"/>
                </a:solidFill>
                <a:latin typeface="Helvetica" pitchFamily="2" charset="0"/>
                <a:ea typeface="+mj-ea"/>
                <a:cs typeface="+mj-cs"/>
              </a:defRPr>
            </a:lvl1pPr>
          </a:lstStyle>
          <a:p>
            <a:r>
              <a:rPr lang="en-US" dirty="0">
                <a:solidFill>
                  <a:schemeClr val="bg1"/>
                </a:solidFill>
              </a:rPr>
              <a:t>Reports and Labels</a:t>
            </a:r>
          </a:p>
        </p:txBody>
      </p:sp>
      <p:pic>
        <p:nvPicPr>
          <p:cNvPr id="13" name="Picture 12">
            <a:extLst>
              <a:ext uri="{FF2B5EF4-FFF2-40B4-BE49-F238E27FC236}">
                <a16:creationId xmlns:a16="http://schemas.microsoft.com/office/drawing/2014/main" id="{AD9BEFA4-F392-6A70-C5C0-8219FCC5EAEE}"/>
              </a:ext>
            </a:extLst>
          </p:cNvPr>
          <p:cNvPicPr>
            <a:picLocks noChangeAspect="1"/>
          </p:cNvPicPr>
          <p:nvPr/>
        </p:nvPicPr>
        <p:blipFill>
          <a:blip r:embed="rId5"/>
          <a:stretch>
            <a:fillRect/>
          </a:stretch>
        </p:blipFill>
        <p:spPr>
          <a:xfrm>
            <a:off x="2831940" y="1027861"/>
            <a:ext cx="5750545" cy="5197487"/>
          </a:xfrm>
          <a:prstGeom prst="rect">
            <a:avLst/>
          </a:prstGeom>
        </p:spPr>
      </p:pic>
      <p:pic>
        <p:nvPicPr>
          <p:cNvPr id="3" name="Picture 2">
            <a:extLst>
              <a:ext uri="{FF2B5EF4-FFF2-40B4-BE49-F238E27FC236}">
                <a16:creationId xmlns:a16="http://schemas.microsoft.com/office/drawing/2014/main" id="{F125976F-8CFB-5BDD-4FD3-8706D0FB8880}"/>
              </a:ext>
            </a:extLst>
          </p:cNvPr>
          <p:cNvPicPr>
            <a:picLocks noChangeAspect="1"/>
          </p:cNvPicPr>
          <p:nvPr/>
        </p:nvPicPr>
        <p:blipFill>
          <a:blip r:embed="rId6"/>
          <a:stretch>
            <a:fillRect/>
          </a:stretch>
        </p:blipFill>
        <p:spPr>
          <a:xfrm>
            <a:off x="769651" y="1027860"/>
            <a:ext cx="1750790" cy="5197488"/>
          </a:xfrm>
          <a:prstGeom prst="rect">
            <a:avLst/>
          </a:prstGeom>
        </p:spPr>
      </p:pic>
      <p:sp>
        <p:nvSpPr>
          <p:cNvPr id="5" name="Rectangle 4">
            <a:extLst>
              <a:ext uri="{FF2B5EF4-FFF2-40B4-BE49-F238E27FC236}">
                <a16:creationId xmlns:a16="http://schemas.microsoft.com/office/drawing/2014/main" id="{147C6AAE-3D3E-6906-BBA5-AA0BCEC1ED6C}"/>
              </a:ext>
            </a:extLst>
          </p:cNvPr>
          <p:cNvSpPr/>
          <p:nvPr/>
        </p:nvSpPr>
        <p:spPr>
          <a:xfrm>
            <a:off x="914400" y="3429000"/>
            <a:ext cx="940033" cy="213852"/>
          </a:xfrm>
          <a:prstGeom prst="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B14E30D-3179-3634-2A70-C432B728528B}"/>
              </a:ext>
            </a:extLst>
          </p:cNvPr>
          <p:cNvSpPr/>
          <p:nvPr/>
        </p:nvSpPr>
        <p:spPr>
          <a:xfrm>
            <a:off x="2901818" y="1870587"/>
            <a:ext cx="2186376" cy="238432"/>
          </a:xfrm>
          <a:prstGeom prst="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87030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825F9D3-447C-43F0-B4A5-CC2C165EDF34}"/>
              </a:ext>
            </a:extLst>
          </p:cNvPr>
          <p:cNvSpPr/>
          <p:nvPr/>
        </p:nvSpPr>
        <p:spPr>
          <a:xfrm>
            <a:off x="0" y="0"/>
            <a:ext cx="9409471" cy="707390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2FF29579-90B1-8FE6-AE4D-98FE867A9719}"/>
              </a:ext>
            </a:extLst>
          </p:cNvPr>
          <p:cNvPicPr>
            <a:picLocks noChangeAspect="1"/>
          </p:cNvPicPr>
          <p:nvPr/>
        </p:nvPicPr>
        <p:blipFill>
          <a:blip r:embed="rId4"/>
          <a:stretch>
            <a:fillRect/>
          </a:stretch>
        </p:blipFill>
        <p:spPr>
          <a:xfrm>
            <a:off x="132735" y="219219"/>
            <a:ext cx="9144000" cy="2663927"/>
          </a:xfrm>
          <a:prstGeom prst="rect">
            <a:avLst/>
          </a:prstGeom>
        </p:spPr>
      </p:pic>
      <p:sp>
        <p:nvSpPr>
          <p:cNvPr id="2" name="TextBox 1">
            <a:extLst>
              <a:ext uri="{FF2B5EF4-FFF2-40B4-BE49-F238E27FC236}">
                <a16:creationId xmlns:a16="http://schemas.microsoft.com/office/drawing/2014/main" id="{F926B121-5529-114F-1998-4EF20D1D5D33}"/>
              </a:ext>
            </a:extLst>
          </p:cNvPr>
          <p:cNvSpPr txBox="1"/>
          <p:nvPr/>
        </p:nvSpPr>
        <p:spPr>
          <a:xfrm>
            <a:off x="6177236" y="194148"/>
            <a:ext cx="2417524" cy="369332"/>
          </a:xfrm>
          <a:prstGeom prst="rect">
            <a:avLst/>
          </a:prstGeom>
          <a:solidFill>
            <a:schemeClr val="tx2">
              <a:lumMod val="75000"/>
              <a:lumOff val="25000"/>
            </a:schemeClr>
          </a:solidFill>
        </p:spPr>
        <p:txBody>
          <a:bodyPr wrap="square" rtlCol="0">
            <a:spAutoFit/>
          </a:bodyPr>
          <a:lstStyle/>
          <a:p>
            <a:pPr algn="ctr"/>
            <a:r>
              <a:rPr lang="en-US" dirty="0">
                <a:solidFill>
                  <a:schemeClr val="bg1"/>
                </a:solidFill>
              </a:rPr>
              <a:t>Current Roster</a:t>
            </a:r>
          </a:p>
        </p:txBody>
      </p:sp>
      <p:sp>
        <p:nvSpPr>
          <p:cNvPr id="3" name="TextBox 2">
            <a:extLst>
              <a:ext uri="{FF2B5EF4-FFF2-40B4-BE49-F238E27FC236}">
                <a16:creationId xmlns:a16="http://schemas.microsoft.com/office/drawing/2014/main" id="{C65BC79E-8E3C-37FA-5473-CD6E7793D778}"/>
              </a:ext>
            </a:extLst>
          </p:cNvPr>
          <p:cNvSpPr txBox="1"/>
          <p:nvPr/>
        </p:nvSpPr>
        <p:spPr>
          <a:xfrm>
            <a:off x="6177236" y="530622"/>
            <a:ext cx="2781676" cy="600164"/>
          </a:xfrm>
          <a:prstGeom prst="rect">
            <a:avLst/>
          </a:prstGeom>
          <a:solidFill>
            <a:schemeClr val="bg1"/>
          </a:solidFill>
        </p:spPr>
        <p:txBody>
          <a:bodyPr wrap="square" rtlCol="0">
            <a:spAutoFit/>
          </a:bodyPr>
          <a:lstStyle/>
          <a:p>
            <a:r>
              <a:rPr lang="en-US" sz="1100" dirty="0"/>
              <a:t>Displays members who are currently assigned to your post.  Includes expired and deceased.</a:t>
            </a:r>
          </a:p>
        </p:txBody>
      </p:sp>
      <p:pic>
        <p:nvPicPr>
          <p:cNvPr id="13" name="Picture 12">
            <a:extLst>
              <a:ext uri="{FF2B5EF4-FFF2-40B4-BE49-F238E27FC236}">
                <a16:creationId xmlns:a16="http://schemas.microsoft.com/office/drawing/2014/main" id="{2272A5F4-50C9-8DCC-03F6-2A9935DEB976}"/>
              </a:ext>
            </a:extLst>
          </p:cNvPr>
          <p:cNvPicPr>
            <a:picLocks noChangeAspect="1"/>
          </p:cNvPicPr>
          <p:nvPr/>
        </p:nvPicPr>
        <p:blipFill>
          <a:blip r:embed="rId5"/>
          <a:stretch>
            <a:fillRect/>
          </a:stretch>
        </p:blipFill>
        <p:spPr>
          <a:xfrm>
            <a:off x="3661185" y="1858758"/>
            <a:ext cx="1821630" cy="1494146"/>
          </a:xfrm>
          <a:prstGeom prst="rect">
            <a:avLst/>
          </a:prstGeom>
          <a:ln w="28575">
            <a:solidFill>
              <a:srgbClr val="FF0000"/>
            </a:solidFill>
          </a:ln>
        </p:spPr>
      </p:pic>
      <p:pic>
        <p:nvPicPr>
          <p:cNvPr id="23" name="Picture 22">
            <a:extLst>
              <a:ext uri="{FF2B5EF4-FFF2-40B4-BE49-F238E27FC236}">
                <a16:creationId xmlns:a16="http://schemas.microsoft.com/office/drawing/2014/main" id="{06F5F9E5-4B90-1488-591C-8EAAD2C914EF}"/>
              </a:ext>
            </a:extLst>
          </p:cNvPr>
          <p:cNvPicPr>
            <a:picLocks noChangeAspect="1"/>
          </p:cNvPicPr>
          <p:nvPr/>
        </p:nvPicPr>
        <p:blipFill>
          <a:blip r:embed="rId6"/>
          <a:stretch>
            <a:fillRect/>
          </a:stretch>
        </p:blipFill>
        <p:spPr>
          <a:xfrm>
            <a:off x="1135709" y="1884906"/>
            <a:ext cx="1128341" cy="778919"/>
          </a:xfrm>
          <a:prstGeom prst="rect">
            <a:avLst/>
          </a:prstGeom>
          <a:ln w="28575">
            <a:solidFill>
              <a:srgbClr val="FF0000"/>
            </a:solidFill>
          </a:ln>
        </p:spPr>
      </p:pic>
      <p:pic>
        <p:nvPicPr>
          <p:cNvPr id="20" name="Picture 19">
            <a:extLst>
              <a:ext uri="{FF2B5EF4-FFF2-40B4-BE49-F238E27FC236}">
                <a16:creationId xmlns:a16="http://schemas.microsoft.com/office/drawing/2014/main" id="{C4BF36B4-F34D-0A01-F64B-890551E1064A}"/>
              </a:ext>
            </a:extLst>
          </p:cNvPr>
          <p:cNvPicPr>
            <a:picLocks noChangeAspect="1"/>
          </p:cNvPicPr>
          <p:nvPr/>
        </p:nvPicPr>
        <p:blipFill>
          <a:blip r:embed="rId7"/>
          <a:stretch>
            <a:fillRect/>
          </a:stretch>
        </p:blipFill>
        <p:spPr>
          <a:xfrm>
            <a:off x="938389" y="3102365"/>
            <a:ext cx="1208960" cy="3634731"/>
          </a:xfrm>
          <a:prstGeom prst="rect">
            <a:avLst/>
          </a:prstGeom>
          <a:ln w="28575">
            <a:solidFill>
              <a:srgbClr val="FF0000"/>
            </a:solidFill>
          </a:ln>
          <a:effectLst/>
        </p:spPr>
      </p:pic>
      <p:sp>
        <p:nvSpPr>
          <p:cNvPr id="4" name="TextBox 3">
            <a:extLst>
              <a:ext uri="{FF2B5EF4-FFF2-40B4-BE49-F238E27FC236}">
                <a16:creationId xmlns:a16="http://schemas.microsoft.com/office/drawing/2014/main" id="{DAB2820F-C59C-FFA7-C2F5-8C800D122E83}"/>
              </a:ext>
            </a:extLst>
          </p:cNvPr>
          <p:cNvSpPr txBox="1"/>
          <p:nvPr/>
        </p:nvSpPr>
        <p:spPr>
          <a:xfrm>
            <a:off x="324027" y="2719631"/>
            <a:ext cx="2247723" cy="369332"/>
          </a:xfrm>
          <a:prstGeom prst="rect">
            <a:avLst/>
          </a:prstGeom>
          <a:noFill/>
        </p:spPr>
        <p:txBody>
          <a:bodyPr wrap="square" rtlCol="0">
            <a:spAutoFit/>
          </a:bodyPr>
          <a:lstStyle/>
          <a:p>
            <a:r>
              <a:rPr lang="en-US" dirty="0" err="1">
                <a:solidFill>
                  <a:schemeClr val="tx2">
                    <a:lumMod val="90000"/>
                    <a:lumOff val="10000"/>
                  </a:schemeClr>
                </a:solidFill>
              </a:rPr>
              <a:t>Dist</a:t>
            </a:r>
            <a:r>
              <a:rPr lang="en-US" dirty="0">
                <a:solidFill>
                  <a:schemeClr val="tx2">
                    <a:lumMod val="90000"/>
                    <a:lumOff val="10000"/>
                  </a:schemeClr>
                </a:solidFill>
              </a:rPr>
              <a:t>/</a:t>
            </a:r>
            <a:r>
              <a:rPr lang="en-US" dirty="0" err="1">
                <a:solidFill>
                  <a:schemeClr val="tx2">
                    <a:lumMod val="90000"/>
                    <a:lumOff val="10000"/>
                  </a:schemeClr>
                </a:solidFill>
              </a:rPr>
              <a:t>Cty</a:t>
            </a:r>
            <a:r>
              <a:rPr lang="en-US" dirty="0">
                <a:solidFill>
                  <a:schemeClr val="tx2">
                    <a:lumMod val="90000"/>
                    <a:lumOff val="10000"/>
                  </a:schemeClr>
                </a:solidFill>
              </a:rPr>
              <a:t> Menu</a:t>
            </a:r>
          </a:p>
        </p:txBody>
      </p:sp>
    </p:spTree>
    <p:custDataLst>
      <p:tags r:id="rId1"/>
    </p:custDataLst>
    <p:extLst>
      <p:ext uri="{BB962C8B-B14F-4D97-AF65-F5344CB8AC3E}">
        <p14:creationId xmlns:p14="http://schemas.microsoft.com/office/powerpoint/2010/main" val="125402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up)">
                                      <p:cBhvr>
                                        <p:cTn id="7" dur="10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up)">
                                      <p:cBhvr>
                                        <p:cTn id="12" dur="1000"/>
                                        <p:tgtEl>
                                          <p:spTgt spid="20"/>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up)">
                                      <p:cBhvr>
                                        <p:cTn id="15" dur="1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up)">
                                      <p:cBhvr>
                                        <p:cTn id="20"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825F9D3-447C-43F0-B4A5-CC2C165EDF34}"/>
              </a:ext>
            </a:extLst>
          </p:cNvPr>
          <p:cNvSpPr/>
          <p:nvPr/>
        </p:nvSpPr>
        <p:spPr>
          <a:xfrm>
            <a:off x="0" y="0"/>
            <a:ext cx="9409471" cy="707390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9" name="Picture 18">
            <a:extLst>
              <a:ext uri="{FF2B5EF4-FFF2-40B4-BE49-F238E27FC236}">
                <a16:creationId xmlns:a16="http://schemas.microsoft.com/office/drawing/2014/main" id="{F9D2D767-FE34-6E0C-309D-BC2BED3B3DD6}"/>
              </a:ext>
            </a:extLst>
          </p:cNvPr>
          <p:cNvPicPr>
            <a:picLocks noChangeAspect="1"/>
          </p:cNvPicPr>
          <p:nvPr/>
        </p:nvPicPr>
        <p:blipFill>
          <a:blip r:embed="rId4"/>
          <a:stretch>
            <a:fillRect/>
          </a:stretch>
        </p:blipFill>
        <p:spPr>
          <a:xfrm>
            <a:off x="4877588" y="3108579"/>
            <a:ext cx="2552700" cy="1609725"/>
          </a:xfrm>
          <a:prstGeom prst="rect">
            <a:avLst/>
          </a:prstGeom>
          <a:ln w="28575">
            <a:solidFill>
              <a:srgbClr val="FF0000"/>
            </a:solidFill>
          </a:ln>
        </p:spPr>
      </p:pic>
      <p:sp>
        <p:nvSpPr>
          <p:cNvPr id="21" name="Arrow: Left 20">
            <a:extLst>
              <a:ext uri="{FF2B5EF4-FFF2-40B4-BE49-F238E27FC236}">
                <a16:creationId xmlns:a16="http://schemas.microsoft.com/office/drawing/2014/main" id="{7317811A-3860-F61F-A5F0-F7E0C934F403}"/>
              </a:ext>
            </a:extLst>
          </p:cNvPr>
          <p:cNvSpPr/>
          <p:nvPr/>
        </p:nvSpPr>
        <p:spPr>
          <a:xfrm rot="10800000">
            <a:off x="7830692" y="1851296"/>
            <a:ext cx="404623" cy="311339"/>
          </a:xfrm>
          <a:prstGeom prst="leftArrow">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31876719-C626-10FD-BCF9-81BE9F24948E}"/>
              </a:ext>
            </a:extLst>
          </p:cNvPr>
          <p:cNvPicPr>
            <a:picLocks noChangeAspect="1"/>
          </p:cNvPicPr>
          <p:nvPr/>
        </p:nvPicPr>
        <p:blipFill>
          <a:blip r:embed="rId5"/>
          <a:stretch>
            <a:fillRect/>
          </a:stretch>
        </p:blipFill>
        <p:spPr>
          <a:xfrm>
            <a:off x="132735" y="278077"/>
            <a:ext cx="9144000" cy="2544365"/>
          </a:xfrm>
          <a:prstGeom prst="rect">
            <a:avLst/>
          </a:prstGeom>
        </p:spPr>
      </p:pic>
      <p:sp>
        <p:nvSpPr>
          <p:cNvPr id="3" name="TextBox 2">
            <a:extLst>
              <a:ext uri="{FF2B5EF4-FFF2-40B4-BE49-F238E27FC236}">
                <a16:creationId xmlns:a16="http://schemas.microsoft.com/office/drawing/2014/main" id="{C65BC79E-8E3C-37FA-5473-CD6E7793D778}"/>
              </a:ext>
            </a:extLst>
          </p:cNvPr>
          <p:cNvSpPr txBox="1"/>
          <p:nvPr/>
        </p:nvSpPr>
        <p:spPr>
          <a:xfrm>
            <a:off x="6292981" y="522244"/>
            <a:ext cx="2781676" cy="600164"/>
          </a:xfrm>
          <a:prstGeom prst="rect">
            <a:avLst/>
          </a:prstGeom>
          <a:solidFill>
            <a:schemeClr val="bg1"/>
          </a:solidFill>
        </p:spPr>
        <p:txBody>
          <a:bodyPr wrap="square" rtlCol="0">
            <a:spAutoFit/>
          </a:bodyPr>
          <a:lstStyle/>
          <a:p>
            <a:r>
              <a:rPr lang="en-US" sz="1100" dirty="0"/>
              <a:t>Displays members who are currently assigned to your post.  Includes expired and deceased.</a:t>
            </a:r>
          </a:p>
        </p:txBody>
      </p:sp>
      <p:sp>
        <p:nvSpPr>
          <p:cNvPr id="2" name="TextBox 1">
            <a:extLst>
              <a:ext uri="{FF2B5EF4-FFF2-40B4-BE49-F238E27FC236}">
                <a16:creationId xmlns:a16="http://schemas.microsoft.com/office/drawing/2014/main" id="{F926B121-5529-114F-1998-4EF20D1D5D33}"/>
              </a:ext>
            </a:extLst>
          </p:cNvPr>
          <p:cNvSpPr txBox="1"/>
          <p:nvPr/>
        </p:nvSpPr>
        <p:spPr>
          <a:xfrm>
            <a:off x="6349754" y="196017"/>
            <a:ext cx="2417524" cy="369332"/>
          </a:xfrm>
          <a:prstGeom prst="rect">
            <a:avLst/>
          </a:prstGeom>
          <a:solidFill>
            <a:schemeClr val="tx2">
              <a:lumMod val="75000"/>
              <a:lumOff val="25000"/>
            </a:schemeClr>
          </a:solidFill>
        </p:spPr>
        <p:txBody>
          <a:bodyPr wrap="square" rtlCol="0">
            <a:spAutoFit/>
          </a:bodyPr>
          <a:lstStyle/>
          <a:p>
            <a:pPr algn="ctr"/>
            <a:r>
              <a:rPr lang="en-US" dirty="0">
                <a:solidFill>
                  <a:schemeClr val="bg1"/>
                </a:solidFill>
              </a:rPr>
              <a:t>Current Roster</a:t>
            </a:r>
          </a:p>
        </p:txBody>
      </p:sp>
      <p:pic>
        <p:nvPicPr>
          <p:cNvPr id="17" name="Picture 16">
            <a:extLst>
              <a:ext uri="{FF2B5EF4-FFF2-40B4-BE49-F238E27FC236}">
                <a16:creationId xmlns:a16="http://schemas.microsoft.com/office/drawing/2014/main" id="{1E5FB501-653E-C42A-4744-8891D3E47CC6}"/>
              </a:ext>
            </a:extLst>
          </p:cNvPr>
          <p:cNvPicPr>
            <a:picLocks noChangeAspect="1"/>
          </p:cNvPicPr>
          <p:nvPr/>
        </p:nvPicPr>
        <p:blipFill>
          <a:blip r:embed="rId6"/>
          <a:stretch>
            <a:fillRect/>
          </a:stretch>
        </p:blipFill>
        <p:spPr>
          <a:xfrm>
            <a:off x="352602" y="3119698"/>
            <a:ext cx="1842756" cy="915861"/>
          </a:xfrm>
          <a:prstGeom prst="rect">
            <a:avLst/>
          </a:prstGeom>
          <a:ln w="38100">
            <a:solidFill>
              <a:srgbClr val="FF0000"/>
            </a:solidFill>
          </a:ln>
        </p:spPr>
      </p:pic>
      <p:pic>
        <p:nvPicPr>
          <p:cNvPr id="18" name="Picture 17">
            <a:extLst>
              <a:ext uri="{FF2B5EF4-FFF2-40B4-BE49-F238E27FC236}">
                <a16:creationId xmlns:a16="http://schemas.microsoft.com/office/drawing/2014/main" id="{F91A7802-0F9E-3436-71BD-1E28CED5C7E2}"/>
              </a:ext>
            </a:extLst>
          </p:cNvPr>
          <p:cNvPicPr>
            <a:picLocks noChangeAspect="1"/>
          </p:cNvPicPr>
          <p:nvPr/>
        </p:nvPicPr>
        <p:blipFill>
          <a:blip r:embed="rId7"/>
          <a:stretch>
            <a:fillRect/>
          </a:stretch>
        </p:blipFill>
        <p:spPr>
          <a:xfrm>
            <a:off x="2659125" y="3119698"/>
            <a:ext cx="1912875" cy="915861"/>
          </a:xfrm>
          <a:prstGeom prst="rect">
            <a:avLst/>
          </a:prstGeom>
          <a:ln w="38100">
            <a:solidFill>
              <a:srgbClr val="FF0000"/>
            </a:solidFill>
          </a:ln>
        </p:spPr>
      </p:pic>
      <p:sp>
        <p:nvSpPr>
          <p:cNvPr id="7" name="TextBox 6">
            <a:extLst>
              <a:ext uri="{FF2B5EF4-FFF2-40B4-BE49-F238E27FC236}">
                <a16:creationId xmlns:a16="http://schemas.microsoft.com/office/drawing/2014/main" id="{5E7DDA44-CAA4-CD21-2404-F64B4F3C0A70}"/>
              </a:ext>
            </a:extLst>
          </p:cNvPr>
          <p:cNvSpPr txBox="1"/>
          <p:nvPr/>
        </p:nvSpPr>
        <p:spPr>
          <a:xfrm>
            <a:off x="352602" y="2719836"/>
            <a:ext cx="1171575" cy="369332"/>
          </a:xfrm>
          <a:prstGeom prst="rect">
            <a:avLst/>
          </a:prstGeom>
          <a:noFill/>
        </p:spPr>
        <p:txBody>
          <a:bodyPr wrap="square" rtlCol="0">
            <a:spAutoFit/>
          </a:bodyPr>
          <a:lstStyle/>
          <a:p>
            <a:r>
              <a:rPr lang="en-US" dirty="0">
                <a:solidFill>
                  <a:schemeClr val="tx2">
                    <a:lumMod val="90000"/>
                    <a:lumOff val="10000"/>
                  </a:schemeClr>
                </a:solidFill>
              </a:rPr>
              <a:t>Status</a:t>
            </a:r>
          </a:p>
        </p:txBody>
      </p:sp>
      <p:sp>
        <p:nvSpPr>
          <p:cNvPr id="8" name="TextBox 7">
            <a:extLst>
              <a:ext uri="{FF2B5EF4-FFF2-40B4-BE49-F238E27FC236}">
                <a16:creationId xmlns:a16="http://schemas.microsoft.com/office/drawing/2014/main" id="{922A40CD-1FD1-CE17-B567-AFB6740A3A64}"/>
              </a:ext>
            </a:extLst>
          </p:cNvPr>
          <p:cNvSpPr txBox="1"/>
          <p:nvPr/>
        </p:nvSpPr>
        <p:spPr>
          <a:xfrm>
            <a:off x="2586431" y="2702037"/>
            <a:ext cx="1842756" cy="369332"/>
          </a:xfrm>
          <a:prstGeom prst="rect">
            <a:avLst/>
          </a:prstGeom>
          <a:noFill/>
        </p:spPr>
        <p:txBody>
          <a:bodyPr wrap="square" rtlCol="0">
            <a:spAutoFit/>
          </a:bodyPr>
          <a:lstStyle/>
          <a:p>
            <a:r>
              <a:rPr lang="en-US" dirty="0">
                <a:solidFill>
                  <a:schemeClr val="tx2">
                    <a:lumMod val="90000"/>
                    <a:lumOff val="10000"/>
                  </a:schemeClr>
                </a:solidFill>
              </a:rPr>
              <a:t>Mailing Status</a:t>
            </a:r>
          </a:p>
        </p:txBody>
      </p:sp>
      <p:sp>
        <p:nvSpPr>
          <p:cNvPr id="10" name="TextBox 9">
            <a:extLst>
              <a:ext uri="{FF2B5EF4-FFF2-40B4-BE49-F238E27FC236}">
                <a16:creationId xmlns:a16="http://schemas.microsoft.com/office/drawing/2014/main" id="{67C540CC-F89A-14BD-664C-ACD4ED1D7CD9}"/>
              </a:ext>
            </a:extLst>
          </p:cNvPr>
          <p:cNvSpPr txBox="1"/>
          <p:nvPr/>
        </p:nvSpPr>
        <p:spPr>
          <a:xfrm>
            <a:off x="4847610" y="2722930"/>
            <a:ext cx="2225336" cy="369332"/>
          </a:xfrm>
          <a:prstGeom prst="rect">
            <a:avLst/>
          </a:prstGeom>
          <a:noFill/>
        </p:spPr>
        <p:txBody>
          <a:bodyPr wrap="square" rtlCol="0">
            <a:spAutoFit/>
          </a:bodyPr>
          <a:lstStyle/>
          <a:p>
            <a:r>
              <a:rPr lang="en-US" dirty="0">
                <a:solidFill>
                  <a:schemeClr val="tx2">
                    <a:lumMod val="90000"/>
                    <a:lumOff val="10000"/>
                  </a:schemeClr>
                </a:solidFill>
              </a:rPr>
              <a:t>Membership Type</a:t>
            </a:r>
          </a:p>
        </p:txBody>
      </p:sp>
      <p:sp>
        <p:nvSpPr>
          <p:cNvPr id="4" name="Arrow: Left 3">
            <a:extLst>
              <a:ext uri="{FF2B5EF4-FFF2-40B4-BE49-F238E27FC236}">
                <a16:creationId xmlns:a16="http://schemas.microsoft.com/office/drawing/2014/main" id="{8FEF87B2-C498-CF9E-EED2-3996094DEC5E}"/>
              </a:ext>
            </a:extLst>
          </p:cNvPr>
          <p:cNvSpPr/>
          <p:nvPr/>
        </p:nvSpPr>
        <p:spPr>
          <a:xfrm rot="10800000">
            <a:off x="7830691" y="1914669"/>
            <a:ext cx="404623" cy="311339"/>
          </a:xfrm>
          <a:prstGeom prst="leftArrow">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1550158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up)">
                                      <p:cBhvr>
                                        <p:cTn id="7" dur="1000"/>
                                        <p:tgtEl>
                                          <p:spTgt spid="17"/>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up)">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up)">
                                      <p:cBhvr>
                                        <p:cTn id="15" dur="1000"/>
                                        <p:tgtEl>
                                          <p:spTgt spid="18"/>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up)">
                                      <p:cBhvr>
                                        <p:cTn id="18" dur="10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up)">
                                      <p:cBhvr>
                                        <p:cTn id="23" dur="1000"/>
                                        <p:tgtEl>
                                          <p:spTgt spid="19"/>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up)">
                                      <p:cBhvr>
                                        <p:cTn id="26" dur="10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up)">
                                      <p:cBhvr>
                                        <p:cTn id="3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825F9D3-447C-43F0-B4A5-CC2C165EDF34}"/>
              </a:ext>
            </a:extLst>
          </p:cNvPr>
          <p:cNvSpPr/>
          <p:nvPr/>
        </p:nvSpPr>
        <p:spPr>
          <a:xfrm>
            <a:off x="0" y="0"/>
            <a:ext cx="9409471" cy="707390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0E86EE91-C0FB-7923-1517-EDC91627E721}"/>
              </a:ext>
            </a:extLst>
          </p:cNvPr>
          <p:cNvSpPr txBox="1"/>
          <p:nvPr/>
        </p:nvSpPr>
        <p:spPr>
          <a:xfrm>
            <a:off x="132735" y="3969901"/>
            <a:ext cx="9144000" cy="369332"/>
          </a:xfrm>
          <a:prstGeom prst="rect">
            <a:avLst/>
          </a:prstGeom>
          <a:solidFill>
            <a:schemeClr val="bg1"/>
          </a:solidFill>
          <a:ln>
            <a:solidFill>
              <a:schemeClr val="bg1"/>
            </a:solidFill>
          </a:ln>
        </p:spPr>
        <p:txBody>
          <a:bodyPr wrap="square" rtlCol="0">
            <a:spAutoFit/>
          </a:bodyPr>
          <a:lstStyle/>
          <a:p>
            <a:r>
              <a:rPr lang="en-US" dirty="0"/>
              <a:t>.</a:t>
            </a:r>
          </a:p>
        </p:txBody>
      </p:sp>
      <p:pic>
        <p:nvPicPr>
          <p:cNvPr id="6" name="Picture 5">
            <a:extLst>
              <a:ext uri="{FF2B5EF4-FFF2-40B4-BE49-F238E27FC236}">
                <a16:creationId xmlns:a16="http://schemas.microsoft.com/office/drawing/2014/main" id="{0498F923-F194-5A08-C51F-E59045298DF4}"/>
              </a:ext>
            </a:extLst>
          </p:cNvPr>
          <p:cNvPicPr>
            <a:picLocks noChangeAspect="1"/>
          </p:cNvPicPr>
          <p:nvPr/>
        </p:nvPicPr>
        <p:blipFill>
          <a:blip r:embed="rId4"/>
          <a:stretch>
            <a:fillRect/>
          </a:stretch>
        </p:blipFill>
        <p:spPr>
          <a:xfrm>
            <a:off x="82296" y="181931"/>
            <a:ext cx="9144000" cy="2638387"/>
          </a:xfrm>
          <a:prstGeom prst="rect">
            <a:avLst/>
          </a:prstGeom>
        </p:spPr>
      </p:pic>
      <p:sp>
        <p:nvSpPr>
          <p:cNvPr id="3" name="TextBox 2">
            <a:extLst>
              <a:ext uri="{FF2B5EF4-FFF2-40B4-BE49-F238E27FC236}">
                <a16:creationId xmlns:a16="http://schemas.microsoft.com/office/drawing/2014/main" id="{C65BC79E-8E3C-37FA-5473-CD6E7793D778}"/>
              </a:ext>
            </a:extLst>
          </p:cNvPr>
          <p:cNvSpPr txBox="1"/>
          <p:nvPr/>
        </p:nvSpPr>
        <p:spPr>
          <a:xfrm>
            <a:off x="6280028" y="531999"/>
            <a:ext cx="2781676" cy="600164"/>
          </a:xfrm>
          <a:prstGeom prst="rect">
            <a:avLst/>
          </a:prstGeom>
          <a:solidFill>
            <a:schemeClr val="bg1"/>
          </a:solidFill>
        </p:spPr>
        <p:txBody>
          <a:bodyPr wrap="square" rtlCol="0">
            <a:spAutoFit/>
          </a:bodyPr>
          <a:lstStyle/>
          <a:p>
            <a:r>
              <a:rPr lang="en-US" sz="1100" dirty="0"/>
              <a:t>Displays members who are currently assigned to your post.  Includes expired and deceased.</a:t>
            </a:r>
          </a:p>
        </p:txBody>
      </p:sp>
      <p:sp>
        <p:nvSpPr>
          <p:cNvPr id="2" name="TextBox 1">
            <a:extLst>
              <a:ext uri="{FF2B5EF4-FFF2-40B4-BE49-F238E27FC236}">
                <a16:creationId xmlns:a16="http://schemas.microsoft.com/office/drawing/2014/main" id="{F926B121-5529-114F-1998-4EF20D1D5D33}"/>
              </a:ext>
            </a:extLst>
          </p:cNvPr>
          <p:cNvSpPr txBox="1"/>
          <p:nvPr/>
        </p:nvSpPr>
        <p:spPr>
          <a:xfrm>
            <a:off x="6358211" y="178408"/>
            <a:ext cx="2417524" cy="369332"/>
          </a:xfrm>
          <a:prstGeom prst="rect">
            <a:avLst/>
          </a:prstGeom>
          <a:solidFill>
            <a:schemeClr val="tx2">
              <a:lumMod val="75000"/>
              <a:lumOff val="25000"/>
            </a:schemeClr>
          </a:solidFill>
        </p:spPr>
        <p:txBody>
          <a:bodyPr wrap="square" rtlCol="0">
            <a:spAutoFit/>
          </a:bodyPr>
          <a:lstStyle/>
          <a:p>
            <a:pPr algn="ctr"/>
            <a:r>
              <a:rPr lang="en-US" dirty="0">
                <a:solidFill>
                  <a:schemeClr val="bg1"/>
                </a:solidFill>
              </a:rPr>
              <a:t>Current Roster</a:t>
            </a:r>
          </a:p>
        </p:txBody>
      </p:sp>
      <p:grpSp>
        <p:nvGrpSpPr>
          <p:cNvPr id="35" name="Group 34">
            <a:extLst>
              <a:ext uri="{FF2B5EF4-FFF2-40B4-BE49-F238E27FC236}">
                <a16:creationId xmlns:a16="http://schemas.microsoft.com/office/drawing/2014/main" id="{5E9FBFD0-3C1C-5BFF-80E8-43B228211CA8}"/>
              </a:ext>
            </a:extLst>
          </p:cNvPr>
          <p:cNvGrpSpPr/>
          <p:nvPr/>
        </p:nvGrpSpPr>
        <p:grpSpPr>
          <a:xfrm>
            <a:off x="200025" y="2551481"/>
            <a:ext cx="8943976" cy="2609591"/>
            <a:chOff x="82296" y="2580409"/>
            <a:chExt cx="9144000" cy="2516044"/>
          </a:xfrm>
        </p:grpSpPr>
        <p:pic>
          <p:nvPicPr>
            <p:cNvPr id="32" name="Picture 31">
              <a:extLst>
                <a:ext uri="{FF2B5EF4-FFF2-40B4-BE49-F238E27FC236}">
                  <a16:creationId xmlns:a16="http://schemas.microsoft.com/office/drawing/2014/main" id="{7A9B3CEF-C097-2CCD-1DA7-79D930D47F5F}"/>
                </a:ext>
              </a:extLst>
            </p:cNvPr>
            <p:cNvPicPr>
              <a:picLocks noChangeAspect="1"/>
            </p:cNvPicPr>
            <p:nvPr/>
          </p:nvPicPr>
          <p:blipFill>
            <a:blip r:embed="rId5"/>
            <a:stretch>
              <a:fillRect/>
            </a:stretch>
          </p:blipFill>
          <p:spPr>
            <a:xfrm>
              <a:off x="82296" y="3002249"/>
              <a:ext cx="9144000" cy="2094204"/>
            </a:xfrm>
            <a:prstGeom prst="rect">
              <a:avLst/>
            </a:prstGeom>
          </p:spPr>
        </p:pic>
        <p:pic>
          <p:nvPicPr>
            <p:cNvPr id="34" name="Picture 33">
              <a:extLst>
                <a:ext uri="{FF2B5EF4-FFF2-40B4-BE49-F238E27FC236}">
                  <a16:creationId xmlns:a16="http://schemas.microsoft.com/office/drawing/2014/main" id="{72298A78-1054-9BE8-83F1-6A0D8CD6EC92}"/>
                </a:ext>
              </a:extLst>
            </p:cNvPr>
            <p:cNvPicPr>
              <a:picLocks noChangeAspect="1"/>
            </p:cNvPicPr>
            <p:nvPr/>
          </p:nvPicPr>
          <p:blipFill>
            <a:blip r:embed="rId6"/>
            <a:stretch>
              <a:fillRect/>
            </a:stretch>
          </p:blipFill>
          <p:spPr>
            <a:xfrm>
              <a:off x="82296" y="2580409"/>
              <a:ext cx="9144000" cy="421840"/>
            </a:xfrm>
            <a:prstGeom prst="rect">
              <a:avLst/>
            </a:prstGeom>
          </p:spPr>
        </p:pic>
      </p:grpSp>
      <p:grpSp>
        <p:nvGrpSpPr>
          <p:cNvPr id="20" name="Group 19">
            <a:extLst>
              <a:ext uri="{FF2B5EF4-FFF2-40B4-BE49-F238E27FC236}">
                <a16:creationId xmlns:a16="http://schemas.microsoft.com/office/drawing/2014/main" id="{01329BA6-09B8-F849-0A05-982D1A1CD1C6}"/>
              </a:ext>
            </a:extLst>
          </p:cNvPr>
          <p:cNvGrpSpPr/>
          <p:nvPr/>
        </p:nvGrpSpPr>
        <p:grpSpPr>
          <a:xfrm>
            <a:off x="4034676" y="2551481"/>
            <a:ext cx="2021680" cy="2836839"/>
            <a:chOff x="3814933" y="2326723"/>
            <a:chExt cx="2021680" cy="2836839"/>
          </a:xfrm>
        </p:grpSpPr>
        <p:sp>
          <p:nvSpPr>
            <p:cNvPr id="22" name="Oval 21">
              <a:extLst>
                <a:ext uri="{FF2B5EF4-FFF2-40B4-BE49-F238E27FC236}">
                  <a16:creationId xmlns:a16="http://schemas.microsoft.com/office/drawing/2014/main" id="{2D18BE96-5B2D-8BE7-8D96-886C0A2433DE}"/>
                </a:ext>
              </a:extLst>
            </p:cNvPr>
            <p:cNvSpPr/>
            <p:nvPr/>
          </p:nvSpPr>
          <p:spPr>
            <a:xfrm>
              <a:off x="3814933" y="2326723"/>
              <a:ext cx="532435" cy="465246"/>
            </a:xfrm>
            <a:prstGeom prst="ellipse">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4" name="Picture 23">
              <a:extLst>
                <a:ext uri="{FF2B5EF4-FFF2-40B4-BE49-F238E27FC236}">
                  <a16:creationId xmlns:a16="http://schemas.microsoft.com/office/drawing/2014/main" id="{3335D25A-067E-2A8B-46CF-5C6D7FAD7B3B}"/>
                </a:ext>
              </a:extLst>
            </p:cNvPr>
            <p:cNvPicPr>
              <a:picLocks noChangeAspect="1"/>
            </p:cNvPicPr>
            <p:nvPr/>
          </p:nvPicPr>
          <p:blipFill>
            <a:blip r:embed="rId7"/>
            <a:stretch>
              <a:fillRect/>
            </a:stretch>
          </p:blipFill>
          <p:spPr>
            <a:xfrm>
              <a:off x="4528038" y="2422181"/>
              <a:ext cx="1308575" cy="2741381"/>
            </a:xfrm>
            <a:prstGeom prst="rect">
              <a:avLst/>
            </a:prstGeom>
          </p:spPr>
        </p:pic>
        <p:cxnSp>
          <p:nvCxnSpPr>
            <p:cNvPr id="26" name="Straight Arrow Connector 25">
              <a:extLst>
                <a:ext uri="{FF2B5EF4-FFF2-40B4-BE49-F238E27FC236}">
                  <a16:creationId xmlns:a16="http://schemas.microsoft.com/office/drawing/2014/main" id="{3C9BE359-EEA7-790A-2C4D-D0455D20089B}"/>
                </a:ext>
              </a:extLst>
            </p:cNvPr>
            <p:cNvCxnSpPr>
              <a:stCxn id="22" idx="5"/>
            </p:cNvCxnSpPr>
            <p:nvPr/>
          </p:nvCxnSpPr>
          <p:spPr>
            <a:xfrm>
              <a:off x="4269395" y="2723835"/>
              <a:ext cx="302605" cy="144056"/>
            </a:xfrm>
            <a:prstGeom prst="straightConnector1">
              <a:avLst/>
            </a:prstGeom>
            <a:ln>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grpSp>
      <p:sp>
        <p:nvSpPr>
          <p:cNvPr id="4" name="Oval 3">
            <a:extLst>
              <a:ext uri="{FF2B5EF4-FFF2-40B4-BE49-F238E27FC236}">
                <a16:creationId xmlns:a16="http://schemas.microsoft.com/office/drawing/2014/main" id="{F557AE16-317D-DD40-0BC2-DA267F45F7A2}"/>
              </a:ext>
            </a:extLst>
          </p:cNvPr>
          <p:cNvSpPr/>
          <p:nvPr/>
        </p:nvSpPr>
        <p:spPr>
          <a:xfrm>
            <a:off x="1000125" y="221945"/>
            <a:ext cx="828594" cy="369332"/>
          </a:xfrm>
          <a:prstGeom prst="ellipse">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995090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up)">
                                      <p:cBhvr>
                                        <p:cTn id="7" dur="10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up)">
                                      <p:cBhvr>
                                        <p:cTn id="12" dur="1000"/>
                                        <p:tgtEl>
                                          <p:spTgt spid="20"/>
                                        </p:tgtEl>
                                      </p:cBhvr>
                                    </p:animEffect>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up)">
                                      <p:cBhvr>
                                        <p:cTn id="1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55F4DD91-2E5A-ACC7-E0DE-5FFE63C85BC7}"/>
              </a:ext>
            </a:extLst>
          </p:cNvPr>
          <p:cNvGrpSpPr/>
          <p:nvPr/>
        </p:nvGrpSpPr>
        <p:grpSpPr>
          <a:xfrm>
            <a:off x="0" y="0"/>
            <a:ext cx="9144000" cy="6858000"/>
            <a:chOff x="340388" y="0"/>
            <a:chExt cx="9144000" cy="6858000"/>
          </a:xfrm>
        </p:grpSpPr>
        <p:sp>
          <p:nvSpPr>
            <p:cNvPr id="7" name="Rectangle 6">
              <a:extLst>
                <a:ext uri="{FF2B5EF4-FFF2-40B4-BE49-F238E27FC236}">
                  <a16:creationId xmlns:a16="http://schemas.microsoft.com/office/drawing/2014/main" id="{4BD791C0-5645-6F69-E5EE-970D22D7EAAC}"/>
                </a:ext>
              </a:extLst>
            </p:cNvPr>
            <p:cNvSpPr/>
            <p:nvPr/>
          </p:nvSpPr>
          <p:spPr>
            <a:xfrm>
              <a:off x="340388" y="0"/>
              <a:ext cx="9144000" cy="685800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B16AF5B-309D-98C6-916A-0BB11EFEEF73}"/>
                </a:ext>
              </a:extLst>
            </p:cNvPr>
            <p:cNvSpPr/>
            <p:nvPr/>
          </p:nvSpPr>
          <p:spPr>
            <a:xfrm>
              <a:off x="2462365" y="158601"/>
              <a:ext cx="6887628" cy="584978"/>
            </a:xfrm>
            <a:prstGeom prst="rect">
              <a:avLst/>
            </a:prstGeom>
            <a:solidFill>
              <a:schemeClr val="tx2">
                <a:lumMod val="90000"/>
                <a:lumOff val="10000"/>
              </a:schemeClr>
            </a:solidFill>
            <a:ln w="190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D89A20F-2E1B-011E-94A1-6691F94BCCFE}"/>
                </a:ext>
              </a:extLst>
            </p:cNvPr>
            <p:cNvSpPr/>
            <p:nvPr/>
          </p:nvSpPr>
          <p:spPr>
            <a:xfrm>
              <a:off x="419150" y="151224"/>
              <a:ext cx="1964454" cy="599732"/>
            </a:xfrm>
            <a:prstGeom prst="rect">
              <a:avLst/>
            </a:prstGeom>
            <a:solidFill>
              <a:schemeClr val="bg1"/>
            </a:solidFill>
            <a:ln w="19050">
              <a:solidFill>
                <a:schemeClr val="tx2">
                  <a:lumMod val="90000"/>
                  <a:lumOff val="1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A picture containing font, graphics, screenshot, graphic design&#10;&#10;Description automatically generated">
              <a:extLst>
                <a:ext uri="{FF2B5EF4-FFF2-40B4-BE49-F238E27FC236}">
                  <a16:creationId xmlns:a16="http://schemas.microsoft.com/office/drawing/2014/main" id="{587E4618-C8DC-DE15-AD59-A74D09B6A309}"/>
                </a:ext>
              </a:extLst>
            </p:cNvPr>
            <p:cNvPicPr>
              <a:picLocks noChangeAspect="1"/>
            </p:cNvPicPr>
            <p:nvPr/>
          </p:nvPicPr>
          <p:blipFill>
            <a:blip r:embed="rId4"/>
            <a:stretch>
              <a:fillRect/>
            </a:stretch>
          </p:blipFill>
          <p:spPr>
            <a:xfrm>
              <a:off x="651887" y="238516"/>
              <a:ext cx="1542934" cy="425148"/>
            </a:xfrm>
            <a:prstGeom prst="rect">
              <a:avLst/>
            </a:prstGeom>
          </p:spPr>
        </p:pic>
        <p:sp>
          <p:nvSpPr>
            <p:cNvPr id="10" name="Rectangle 9">
              <a:extLst>
                <a:ext uri="{FF2B5EF4-FFF2-40B4-BE49-F238E27FC236}">
                  <a16:creationId xmlns:a16="http://schemas.microsoft.com/office/drawing/2014/main" id="{BADEE17C-E6BB-E136-1505-816F19833283}"/>
                </a:ext>
              </a:extLst>
            </p:cNvPr>
            <p:cNvSpPr/>
            <p:nvPr/>
          </p:nvSpPr>
          <p:spPr>
            <a:xfrm>
              <a:off x="651887" y="916934"/>
              <a:ext cx="8521002" cy="5463444"/>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4" name="Title 1">
            <a:extLst>
              <a:ext uri="{FF2B5EF4-FFF2-40B4-BE49-F238E27FC236}">
                <a16:creationId xmlns:a16="http://schemas.microsoft.com/office/drawing/2014/main" id="{19A8AE3B-2615-8807-C420-52360CB89101}"/>
              </a:ext>
            </a:extLst>
          </p:cNvPr>
          <p:cNvSpPr txBox="1">
            <a:spLocks/>
          </p:cNvSpPr>
          <p:nvPr/>
        </p:nvSpPr>
        <p:spPr>
          <a:xfrm>
            <a:off x="2190578" y="198606"/>
            <a:ext cx="6300279" cy="478678"/>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600" b="1" kern="1200">
                <a:solidFill>
                  <a:schemeClr val="tx2"/>
                </a:solidFill>
                <a:latin typeface="Helvetica" pitchFamily="2" charset="0"/>
                <a:ea typeface="+mj-ea"/>
                <a:cs typeface="+mj-cs"/>
              </a:defRPr>
            </a:lvl1pPr>
          </a:lstStyle>
          <a:p>
            <a:r>
              <a:rPr lang="en-US" dirty="0">
                <a:solidFill>
                  <a:schemeClr val="bg1"/>
                </a:solidFill>
              </a:rPr>
              <a:t>Reports and Labels</a:t>
            </a:r>
          </a:p>
        </p:txBody>
      </p:sp>
      <p:pic>
        <p:nvPicPr>
          <p:cNvPr id="13" name="Picture 12">
            <a:extLst>
              <a:ext uri="{FF2B5EF4-FFF2-40B4-BE49-F238E27FC236}">
                <a16:creationId xmlns:a16="http://schemas.microsoft.com/office/drawing/2014/main" id="{AD9BEFA4-F392-6A70-C5C0-8219FCC5EAEE}"/>
              </a:ext>
            </a:extLst>
          </p:cNvPr>
          <p:cNvPicPr>
            <a:picLocks noChangeAspect="1"/>
          </p:cNvPicPr>
          <p:nvPr/>
        </p:nvPicPr>
        <p:blipFill>
          <a:blip r:embed="rId5"/>
          <a:stretch>
            <a:fillRect/>
          </a:stretch>
        </p:blipFill>
        <p:spPr>
          <a:xfrm>
            <a:off x="2831940" y="1027861"/>
            <a:ext cx="5750545" cy="5197487"/>
          </a:xfrm>
          <a:prstGeom prst="rect">
            <a:avLst/>
          </a:prstGeom>
        </p:spPr>
      </p:pic>
      <p:pic>
        <p:nvPicPr>
          <p:cNvPr id="3" name="Picture 2">
            <a:extLst>
              <a:ext uri="{FF2B5EF4-FFF2-40B4-BE49-F238E27FC236}">
                <a16:creationId xmlns:a16="http://schemas.microsoft.com/office/drawing/2014/main" id="{F125976F-8CFB-5BDD-4FD3-8706D0FB8880}"/>
              </a:ext>
            </a:extLst>
          </p:cNvPr>
          <p:cNvPicPr>
            <a:picLocks noChangeAspect="1"/>
          </p:cNvPicPr>
          <p:nvPr/>
        </p:nvPicPr>
        <p:blipFill>
          <a:blip r:embed="rId6"/>
          <a:stretch>
            <a:fillRect/>
          </a:stretch>
        </p:blipFill>
        <p:spPr>
          <a:xfrm>
            <a:off x="769651" y="1027860"/>
            <a:ext cx="1750790" cy="5197488"/>
          </a:xfrm>
          <a:prstGeom prst="rect">
            <a:avLst/>
          </a:prstGeom>
        </p:spPr>
      </p:pic>
      <p:sp>
        <p:nvSpPr>
          <p:cNvPr id="5" name="Rectangle 4">
            <a:extLst>
              <a:ext uri="{FF2B5EF4-FFF2-40B4-BE49-F238E27FC236}">
                <a16:creationId xmlns:a16="http://schemas.microsoft.com/office/drawing/2014/main" id="{147C6AAE-3D3E-6906-BBA5-AA0BCEC1ED6C}"/>
              </a:ext>
            </a:extLst>
          </p:cNvPr>
          <p:cNvSpPr/>
          <p:nvPr/>
        </p:nvSpPr>
        <p:spPr>
          <a:xfrm>
            <a:off x="914400" y="3429000"/>
            <a:ext cx="940033" cy="213852"/>
          </a:xfrm>
          <a:prstGeom prst="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B14E30D-3179-3634-2A70-C432B728528B}"/>
              </a:ext>
            </a:extLst>
          </p:cNvPr>
          <p:cNvSpPr/>
          <p:nvPr/>
        </p:nvSpPr>
        <p:spPr>
          <a:xfrm>
            <a:off x="2901818" y="2091807"/>
            <a:ext cx="2186376" cy="238432"/>
          </a:xfrm>
          <a:prstGeom prst="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693571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E388961-D93B-2BC9-7229-9C19CE0AC780}"/>
              </a:ext>
            </a:extLst>
          </p:cNvPr>
          <p:cNvSpPr txBox="1"/>
          <p:nvPr/>
        </p:nvSpPr>
        <p:spPr>
          <a:xfrm>
            <a:off x="0" y="0"/>
            <a:ext cx="9144000" cy="4705308"/>
          </a:xfrm>
          <a:prstGeom prst="rect">
            <a:avLst/>
          </a:prstGeom>
          <a:solidFill>
            <a:schemeClr val="bg1"/>
          </a:solidFill>
          <a:ln>
            <a:noFill/>
          </a:ln>
        </p:spPr>
        <p:txBody>
          <a:bodyPr wrap="square" rtlCol="0">
            <a:spAutoFit/>
          </a:bodyPr>
          <a:lstStyle/>
          <a:p>
            <a:endParaRPr lang="en-US" dirty="0"/>
          </a:p>
        </p:txBody>
      </p:sp>
      <p:pic>
        <p:nvPicPr>
          <p:cNvPr id="14" name="Picture 13">
            <a:extLst>
              <a:ext uri="{FF2B5EF4-FFF2-40B4-BE49-F238E27FC236}">
                <a16:creationId xmlns:a16="http://schemas.microsoft.com/office/drawing/2014/main" id="{1E625EA1-218A-BC16-D5EB-A648A4B1EDED}"/>
              </a:ext>
            </a:extLst>
          </p:cNvPr>
          <p:cNvPicPr>
            <a:picLocks noChangeAspect="1"/>
          </p:cNvPicPr>
          <p:nvPr/>
        </p:nvPicPr>
        <p:blipFill>
          <a:blip r:embed="rId4"/>
          <a:stretch>
            <a:fillRect/>
          </a:stretch>
        </p:blipFill>
        <p:spPr>
          <a:xfrm>
            <a:off x="183564" y="215747"/>
            <a:ext cx="8951931" cy="5470124"/>
          </a:xfrm>
          <a:prstGeom prst="rect">
            <a:avLst/>
          </a:prstGeom>
        </p:spPr>
      </p:pic>
      <p:sp>
        <p:nvSpPr>
          <p:cNvPr id="11" name="Arrow: Left 10">
            <a:extLst>
              <a:ext uri="{FF2B5EF4-FFF2-40B4-BE49-F238E27FC236}">
                <a16:creationId xmlns:a16="http://schemas.microsoft.com/office/drawing/2014/main" id="{F6D8D446-763F-549D-D753-B0CCB5508CB7}"/>
              </a:ext>
            </a:extLst>
          </p:cNvPr>
          <p:cNvSpPr/>
          <p:nvPr/>
        </p:nvSpPr>
        <p:spPr>
          <a:xfrm rot="16200000">
            <a:off x="3535276" y="2115241"/>
            <a:ext cx="439299" cy="311339"/>
          </a:xfrm>
          <a:prstGeom prst="leftArrow">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Arrow: Left 11">
            <a:extLst>
              <a:ext uri="{FF2B5EF4-FFF2-40B4-BE49-F238E27FC236}">
                <a16:creationId xmlns:a16="http://schemas.microsoft.com/office/drawing/2014/main" id="{9FEEC463-88C2-A7CA-6B57-063739A42F68}"/>
              </a:ext>
            </a:extLst>
          </p:cNvPr>
          <p:cNvSpPr/>
          <p:nvPr/>
        </p:nvSpPr>
        <p:spPr>
          <a:xfrm rot="16200000">
            <a:off x="8181141" y="1358403"/>
            <a:ext cx="404623" cy="311339"/>
          </a:xfrm>
          <a:prstGeom prst="leftArrow">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75CD6E41-BC3C-9094-6C36-63EFD4B369F2}"/>
              </a:ext>
            </a:extLst>
          </p:cNvPr>
          <p:cNvSpPr txBox="1"/>
          <p:nvPr/>
        </p:nvSpPr>
        <p:spPr>
          <a:xfrm>
            <a:off x="3580411" y="4928913"/>
            <a:ext cx="2208087" cy="1208557"/>
          </a:xfrm>
          <a:prstGeom prst="rect">
            <a:avLst/>
          </a:prstGeom>
          <a:solidFill>
            <a:schemeClr val="bg1"/>
          </a:solidFill>
          <a:ln>
            <a:solidFill>
              <a:schemeClr val="bg1"/>
            </a:solidFill>
          </a:ln>
        </p:spPr>
        <p:txBody>
          <a:bodyPr wrap="square" rtlCol="0">
            <a:spAutoFit/>
          </a:bodyPr>
          <a:lstStyle/>
          <a:p>
            <a:endParaRPr lang="en-US" dirty="0"/>
          </a:p>
        </p:txBody>
      </p:sp>
      <p:sp>
        <p:nvSpPr>
          <p:cNvPr id="3" name="TextBox 2">
            <a:extLst>
              <a:ext uri="{FF2B5EF4-FFF2-40B4-BE49-F238E27FC236}">
                <a16:creationId xmlns:a16="http://schemas.microsoft.com/office/drawing/2014/main" id="{D0B5B8C4-C558-8CD8-213A-C539C81F15ED}"/>
              </a:ext>
            </a:extLst>
          </p:cNvPr>
          <p:cNvSpPr txBox="1"/>
          <p:nvPr/>
        </p:nvSpPr>
        <p:spPr>
          <a:xfrm>
            <a:off x="6109699" y="69659"/>
            <a:ext cx="2738463" cy="369332"/>
          </a:xfrm>
          <a:prstGeom prst="rect">
            <a:avLst/>
          </a:prstGeom>
          <a:solidFill>
            <a:schemeClr val="tx2">
              <a:lumMod val="75000"/>
              <a:lumOff val="25000"/>
            </a:schemeClr>
          </a:solidFill>
        </p:spPr>
        <p:txBody>
          <a:bodyPr wrap="square" rtlCol="0">
            <a:spAutoFit/>
          </a:bodyPr>
          <a:lstStyle/>
          <a:p>
            <a:pPr algn="ctr"/>
            <a:r>
              <a:rPr lang="en-US" dirty="0">
                <a:solidFill>
                  <a:schemeClr val="bg1"/>
                </a:solidFill>
              </a:rPr>
              <a:t>Member Online Renewal</a:t>
            </a:r>
          </a:p>
        </p:txBody>
      </p:sp>
      <p:sp>
        <p:nvSpPr>
          <p:cNvPr id="7" name="TextBox 6">
            <a:extLst>
              <a:ext uri="{FF2B5EF4-FFF2-40B4-BE49-F238E27FC236}">
                <a16:creationId xmlns:a16="http://schemas.microsoft.com/office/drawing/2014/main" id="{7DC75EA1-36B7-710A-2D73-89CF969BAE18}"/>
              </a:ext>
            </a:extLst>
          </p:cNvPr>
          <p:cNvSpPr txBox="1"/>
          <p:nvPr/>
        </p:nvSpPr>
        <p:spPr>
          <a:xfrm>
            <a:off x="6109699" y="438991"/>
            <a:ext cx="2738463" cy="600164"/>
          </a:xfrm>
          <a:prstGeom prst="rect">
            <a:avLst/>
          </a:prstGeom>
          <a:solidFill>
            <a:schemeClr val="bg1"/>
          </a:solidFill>
        </p:spPr>
        <p:txBody>
          <a:bodyPr wrap="square" rtlCol="0">
            <a:spAutoFit/>
          </a:bodyPr>
          <a:lstStyle/>
          <a:p>
            <a:r>
              <a:rPr lang="en-US" sz="1100" dirty="0"/>
              <a:t>Lists member paid online through national headquarters.</a:t>
            </a:r>
          </a:p>
          <a:p>
            <a:endParaRPr lang="en-US" sz="1100" dirty="0"/>
          </a:p>
        </p:txBody>
      </p:sp>
      <p:pic>
        <p:nvPicPr>
          <p:cNvPr id="4" name="Picture 3">
            <a:extLst>
              <a:ext uri="{FF2B5EF4-FFF2-40B4-BE49-F238E27FC236}">
                <a16:creationId xmlns:a16="http://schemas.microsoft.com/office/drawing/2014/main" id="{FB0D59E8-1FA2-6726-78FD-344C81E9026F}"/>
              </a:ext>
            </a:extLst>
          </p:cNvPr>
          <p:cNvPicPr>
            <a:picLocks noChangeAspect="1"/>
          </p:cNvPicPr>
          <p:nvPr/>
        </p:nvPicPr>
        <p:blipFill>
          <a:blip r:embed="rId5"/>
          <a:stretch>
            <a:fillRect/>
          </a:stretch>
        </p:blipFill>
        <p:spPr>
          <a:xfrm>
            <a:off x="3066396" y="2567099"/>
            <a:ext cx="1913571" cy="1855803"/>
          </a:xfrm>
          <a:prstGeom prst="rect">
            <a:avLst/>
          </a:prstGeom>
          <a:ln w="28575">
            <a:solidFill>
              <a:srgbClr val="FF0000"/>
            </a:solidFill>
          </a:ln>
        </p:spPr>
      </p:pic>
      <p:pic>
        <p:nvPicPr>
          <p:cNvPr id="10" name="Picture 9">
            <a:extLst>
              <a:ext uri="{FF2B5EF4-FFF2-40B4-BE49-F238E27FC236}">
                <a16:creationId xmlns:a16="http://schemas.microsoft.com/office/drawing/2014/main" id="{C74482D0-ED98-A66E-6044-531AFE1A5C7E}"/>
              </a:ext>
            </a:extLst>
          </p:cNvPr>
          <p:cNvPicPr>
            <a:picLocks noChangeAspect="1"/>
          </p:cNvPicPr>
          <p:nvPr/>
        </p:nvPicPr>
        <p:blipFill>
          <a:blip r:embed="rId6"/>
          <a:stretch>
            <a:fillRect/>
          </a:stretch>
        </p:blipFill>
        <p:spPr>
          <a:xfrm>
            <a:off x="394350" y="2244411"/>
            <a:ext cx="1476375" cy="1019175"/>
          </a:xfrm>
          <a:prstGeom prst="rect">
            <a:avLst/>
          </a:prstGeom>
          <a:ln w="28575">
            <a:solidFill>
              <a:srgbClr val="FF0000"/>
            </a:solidFill>
          </a:ln>
        </p:spPr>
      </p:pic>
      <p:sp>
        <p:nvSpPr>
          <p:cNvPr id="2" name="Oval 1">
            <a:extLst>
              <a:ext uri="{FF2B5EF4-FFF2-40B4-BE49-F238E27FC236}">
                <a16:creationId xmlns:a16="http://schemas.microsoft.com/office/drawing/2014/main" id="{8628DBD1-2A64-EC07-C20B-B637BD8E83B5}"/>
              </a:ext>
            </a:extLst>
          </p:cNvPr>
          <p:cNvSpPr/>
          <p:nvPr/>
        </p:nvSpPr>
        <p:spPr>
          <a:xfrm>
            <a:off x="4769907" y="3000375"/>
            <a:ext cx="123825" cy="152400"/>
          </a:xfrm>
          <a:prstGeom prst="ellipse">
            <a:avLst/>
          </a:prstGeom>
          <a:noFill/>
          <a:ln>
            <a:solidFill>
              <a:schemeClr val="tx2">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19633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1000"/>
                                        <p:tgtEl>
                                          <p:spTgt spid="3"/>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up)">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up)">
                                      <p:cBhvr>
                                        <p:cTn id="15" dur="1000"/>
                                        <p:tgtEl>
                                          <p:spTgt spid="10"/>
                                        </p:tgtEl>
                                      </p:cBhvr>
                                    </p:animEffect>
                                  </p:childTnLst>
                                </p:cTn>
                              </p:par>
                            </p:childTnLst>
                          </p:cTn>
                        </p:par>
                        <p:par>
                          <p:cTn id="16" fill="hold">
                            <p:stCondLst>
                              <p:cond delay="1000"/>
                            </p:stCondLst>
                            <p:childTnLst>
                              <p:par>
                                <p:cTn id="17" presetID="22" presetClass="entr" presetSubtype="1"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up)">
                                      <p:cBhvr>
                                        <p:cTn id="19" dur="1000"/>
                                        <p:tgtEl>
                                          <p:spTgt spid="11"/>
                                        </p:tgtEl>
                                      </p:cBhvr>
                                    </p:animEffect>
                                  </p:childTnLst>
                                </p:cTn>
                              </p:par>
                              <p:par>
                                <p:cTn id="20" presetID="22" presetClass="entr" presetSubtype="1"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1000"/>
                                        <p:tgtEl>
                                          <p:spTgt spid="4"/>
                                        </p:tgtEl>
                                      </p:cBhvr>
                                    </p:animEffect>
                                  </p:childTnLst>
                                </p:cTn>
                              </p:par>
                              <p:par>
                                <p:cTn id="23" presetID="22" presetClass="entr" presetSubtype="1"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10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up)">
                                      <p:cBhvr>
                                        <p:cTn id="30"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3" grpId="0" animBg="1"/>
      <p:bldP spid="7" grpId="0" animBg="1"/>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82503331-2442-4DA5-96C2-3D84CD820900}"/>
              </a:ext>
            </a:extLst>
          </p:cNvPr>
          <p:cNvSpPr txBox="1"/>
          <p:nvPr/>
        </p:nvSpPr>
        <p:spPr>
          <a:xfrm>
            <a:off x="268097" y="3282694"/>
            <a:ext cx="8610433" cy="2954655"/>
          </a:xfrm>
          <a:prstGeom prst="rect">
            <a:avLst/>
          </a:prstGeom>
          <a:solidFill>
            <a:schemeClr val="bg1"/>
          </a:solidFill>
        </p:spPr>
        <p:txBody>
          <a:bodyPr wrap="square" rtlCol="0">
            <a:spAutoFit/>
          </a:bodyPr>
          <a:lstStyle/>
          <a:p>
            <a:endParaRPr lang="en-US" sz="800" dirty="0"/>
          </a:p>
          <a:p>
            <a:endParaRPr lang="en-US" sz="800" dirty="0"/>
          </a:p>
          <a:p>
            <a:endParaRPr lang="en-US" sz="800" dirty="0"/>
          </a:p>
          <a:p>
            <a:endParaRPr lang="en-US" sz="800" dirty="0"/>
          </a:p>
          <a:p>
            <a:endParaRPr lang="en-US" sz="800" dirty="0"/>
          </a:p>
          <a:p>
            <a:endParaRPr lang="en-US" sz="800" dirty="0"/>
          </a:p>
          <a:p>
            <a:endParaRPr lang="en-US" sz="800" dirty="0"/>
          </a:p>
          <a:p>
            <a:endParaRPr lang="en-US" sz="800" dirty="0"/>
          </a:p>
          <a:p>
            <a:endParaRPr lang="en-US" sz="800" dirty="0"/>
          </a:p>
          <a:p>
            <a:endParaRPr lang="en-US" sz="800" dirty="0"/>
          </a:p>
          <a:p>
            <a:endParaRPr lang="en-US" sz="800" dirty="0"/>
          </a:p>
          <a:p>
            <a:endParaRPr lang="en-US" sz="800" dirty="0"/>
          </a:p>
          <a:p>
            <a:endParaRPr lang="en-US" sz="800" dirty="0"/>
          </a:p>
          <a:p>
            <a:endParaRPr lang="en-US" sz="800" dirty="0"/>
          </a:p>
          <a:p>
            <a:endParaRPr lang="en-US" sz="800" dirty="0"/>
          </a:p>
          <a:p>
            <a:endParaRPr lang="en-US" sz="800" dirty="0"/>
          </a:p>
          <a:p>
            <a:endParaRPr lang="en-US" sz="800" dirty="0"/>
          </a:p>
          <a:p>
            <a:endParaRPr lang="en-US" sz="800" dirty="0"/>
          </a:p>
          <a:p>
            <a:endParaRPr lang="en-US" sz="800" dirty="0"/>
          </a:p>
          <a:p>
            <a:endParaRPr lang="en-US" sz="800" dirty="0"/>
          </a:p>
          <a:p>
            <a:endParaRPr lang="en-US" sz="800" dirty="0"/>
          </a:p>
          <a:p>
            <a:endParaRPr lang="en-US" sz="800" dirty="0"/>
          </a:p>
          <a:p>
            <a:endParaRPr lang="en-US" sz="1000" dirty="0"/>
          </a:p>
        </p:txBody>
      </p:sp>
      <p:sp>
        <p:nvSpPr>
          <p:cNvPr id="9" name="Rectangle 8">
            <a:extLst>
              <a:ext uri="{FF2B5EF4-FFF2-40B4-BE49-F238E27FC236}">
                <a16:creationId xmlns:a16="http://schemas.microsoft.com/office/drawing/2014/main" id="{1825F9D3-447C-43F0-B4A5-CC2C165EDF34}"/>
              </a:ext>
            </a:extLst>
          </p:cNvPr>
          <p:cNvSpPr/>
          <p:nvPr/>
        </p:nvSpPr>
        <p:spPr>
          <a:xfrm>
            <a:off x="-1104" y="-107951"/>
            <a:ext cx="9409471" cy="70739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97B224F9-C31A-4C9A-8A48-8325D734D8BB}"/>
              </a:ext>
            </a:extLst>
          </p:cNvPr>
          <p:cNvSpPr/>
          <p:nvPr/>
        </p:nvSpPr>
        <p:spPr>
          <a:xfrm>
            <a:off x="132735" y="2988527"/>
            <a:ext cx="9276736" cy="408537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AC38129F-FC1E-428C-B224-8E5E7C4C5837}"/>
              </a:ext>
            </a:extLst>
          </p:cNvPr>
          <p:cNvSpPr/>
          <p:nvPr/>
        </p:nvSpPr>
        <p:spPr>
          <a:xfrm>
            <a:off x="132735" y="1739590"/>
            <a:ext cx="9144000" cy="511840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24" name="Group 23">
            <a:extLst>
              <a:ext uri="{FF2B5EF4-FFF2-40B4-BE49-F238E27FC236}">
                <a16:creationId xmlns:a16="http://schemas.microsoft.com/office/drawing/2014/main" id="{6EE3A61C-27C5-5A0A-F03A-080F9B44F5C6}"/>
              </a:ext>
            </a:extLst>
          </p:cNvPr>
          <p:cNvGrpSpPr/>
          <p:nvPr/>
        </p:nvGrpSpPr>
        <p:grpSpPr>
          <a:xfrm>
            <a:off x="174987" y="247816"/>
            <a:ext cx="9144000" cy="4703252"/>
            <a:chOff x="132735" y="75753"/>
            <a:chExt cx="9144000" cy="4703252"/>
          </a:xfrm>
        </p:grpSpPr>
        <p:pic>
          <p:nvPicPr>
            <p:cNvPr id="20" name="Picture 19">
              <a:extLst>
                <a:ext uri="{FF2B5EF4-FFF2-40B4-BE49-F238E27FC236}">
                  <a16:creationId xmlns:a16="http://schemas.microsoft.com/office/drawing/2014/main" id="{DA972199-F816-BB11-CC7E-A56835409D41}"/>
                </a:ext>
              </a:extLst>
            </p:cNvPr>
            <p:cNvPicPr>
              <a:picLocks noChangeAspect="1"/>
            </p:cNvPicPr>
            <p:nvPr/>
          </p:nvPicPr>
          <p:blipFill>
            <a:blip r:embed="rId4"/>
            <a:stretch>
              <a:fillRect/>
            </a:stretch>
          </p:blipFill>
          <p:spPr>
            <a:xfrm>
              <a:off x="132735" y="75753"/>
              <a:ext cx="9144000" cy="4400698"/>
            </a:xfrm>
            <a:prstGeom prst="rect">
              <a:avLst/>
            </a:prstGeom>
          </p:spPr>
        </p:pic>
        <p:pic>
          <p:nvPicPr>
            <p:cNvPr id="23" name="Picture 22">
              <a:extLst>
                <a:ext uri="{FF2B5EF4-FFF2-40B4-BE49-F238E27FC236}">
                  <a16:creationId xmlns:a16="http://schemas.microsoft.com/office/drawing/2014/main" id="{B68D956B-4C0F-D2CB-41AD-22F83056DC06}"/>
                </a:ext>
              </a:extLst>
            </p:cNvPr>
            <p:cNvPicPr>
              <a:picLocks noChangeAspect="1"/>
            </p:cNvPicPr>
            <p:nvPr/>
          </p:nvPicPr>
          <p:blipFill>
            <a:blip r:embed="rId5"/>
            <a:stretch>
              <a:fillRect/>
            </a:stretch>
          </p:blipFill>
          <p:spPr>
            <a:xfrm>
              <a:off x="132736" y="2809199"/>
              <a:ext cx="8660896" cy="1969806"/>
            </a:xfrm>
            <a:prstGeom prst="rect">
              <a:avLst/>
            </a:prstGeom>
          </p:spPr>
        </p:pic>
      </p:grpSp>
      <p:sp>
        <p:nvSpPr>
          <p:cNvPr id="7" name="TextBox 6">
            <a:extLst>
              <a:ext uri="{FF2B5EF4-FFF2-40B4-BE49-F238E27FC236}">
                <a16:creationId xmlns:a16="http://schemas.microsoft.com/office/drawing/2014/main" id="{4F17028C-2AD7-9B03-C477-FF12664F64C7}"/>
              </a:ext>
            </a:extLst>
          </p:cNvPr>
          <p:cNvSpPr txBox="1"/>
          <p:nvPr/>
        </p:nvSpPr>
        <p:spPr>
          <a:xfrm>
            <a:off x="6097421" y="445297"/>
            <a:ext cx="2871592" cy="600164"/>
          </a:xfrm>
          <a:prstGeom prst="rect">
            <a:avLst/>
          </a:prstGeom>
          <a:solidFill>
            <a:schemeClr val="bg1"/>
          </a:solidFill>
        </p:spPr>
        <p:txBody>
          <a:bodyPr wrap="square" rtlCol="0">
            <a:spAutoFit/>
          </a:bodyPr>
          <a:lstStyle/>
          <a:p>
            <a:r>
              <a:rPr lang="en-US" sz="1100" dirty="0"/>
              <a:t>Lists member paid online through national headquarters.</a:t>
            </a:r>
          </a:p>
          <a:p>
            <a:endParaRPr lang="en-US" sz="1100" dirty="0"/>
          </a:p>
        </p:txBody>
      </p:sp>
      <p:sp>
        <p:nvSpPr>
          <p:cNvPr id="11" name="TextBox 10">
            <a:extLst>
              <a:ext uri="{FF2B5EF4-FFF2-40B4-BE49-F238E27FC236}">
                <a16:creationId xmlns:a16="http://schemas.microsoft.com/office/drawing/2014/main" id="{E4700D3F-3C20-53B6-DBD3-AB5D11A45011}"/>
              </a:ext>
            </a:extLst>
          </p:cNvPr>
          <p:cNvSpPr txBox="1"/>
          <p:nvPr/>
        </p:nvSpPr>
        <p:spPr>
          <a:xfrm>
            <a:off x="6109699" y="69659"/>
            <a:ext cx="2738463" cy="369332"/>
          </a:xfrm>
          <a:prstGeom prst="rect">
            <a:avLst/>
          </a:prstGeom>
          <a:solidFill>
            <a:schemeClr val="tx2">
              <a:lumMod val="75000"/>
              <a:lumOff val="25000"/>
            </a:schemeClr>
          </a:solidFill>
        </p:spPr>
        <p:txBody>
          <a:bodyPr wrap="square" rtlCol="0">
            <a:spAutoFit/>
          </a:bodyPr>
          <a:lstStyle/>
          <a:p>
            <a:pPr algn="ctr"/>
            <a:r>
              <a:rPr lang="en-US" dirty="0">
                <a:solidFill>
                  <a:schemeClr val="bg1"/>
                </a:solidFill>
              </a:rPr>
              <a:t>Member Online Renewal</a:t>
            </a:r>
          </a:p>
        </p:txBody>
      </p:sp>
      <p:grpSp>
        <p:nvGrpSpPr>
          <p:cNvPr id="5" name="Group 4">
            <a:extLst>
              <a:ext uri="{FF2B5EF4-FFF2-40B4-BE49-F238E27FC236}">
                <a16:creationId xmlns:a16="http://schemas.microsoft.com/office/drawing/2014/main" id="{BE9BAC46-92EC-F7B2-1C63-0549EBD84BD0}"/>
              </a:ext>
            </a:extLst>
          </p:cNvPr>
          <p:cNvGrpSpPr/>
          <p:nvPr/>
        </p:nvGrpSpPr>
        <p:grpSpPr>
          <a:xfrm>
            <a:off x="3904103" y="2167442"/>
            <a:ext cx="2021680" cy="2836839"/>
            <a:chOff x="3814933" y="2326723"/>
            <a:chExt cx="2021680" cy="2836839"/>
          </a:xfrm>
        </p:grpSpPr>
        <p:sp>
          <p:nvSpPr>
            <p:cNvPr id="12" name="Oval 11">
              <a:extLst>
                <a:ext uri="{FF2B5EF4-FFF2-40B4-BE49-F238E27FC236}">
                  <a16:creationId xmlns:a16="http://schemas.microsoft.com/office/drawing/2014/main" id="{86A0508A-F173-3E73-9377-A1A4B2FBC936}"/>
                </a:ext>
              </a:extLst>
            </p:cNvPr>
            <p:cNvSpPr/>
            <p:nvPr/>
          </p:nvSpPr>
          <p:spPr>
            <a:xfrm>
              <a:off x="3814933" y="2326723"/>
              <a:ext cx="532435" cy="465246"/>
            </a:xfrm>
            <a:prstGeom prst="ellipse">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97C7826A-F508-CC7D-3D75-6DE05D300FD8}"/>
                </a:ext>
              </a:extLst>
            </p:cNvPr>
            <p:cNvPicPr>
              <a:picLocks noChangeAspect="1"/>
            </p:cNvPicPr>
            <p:nvPr/>
          </p:nvPicPr>
          <p:blipFill>
            <a:blip r:embed="rId6"/>
            <a:stretch>
              <a:fillRect/>
            </a:stretch>
          </p:blipFill>
          <p:spPr>
            <a:xfrm>
              <a:off x="4528038" y="2422181"/>
              <a:ext cx="1308575" cy="2741381"/>
            </a:xfrm>
            <a:prstGeom prst="rect">
              <a:avLst/>
            </a:prstGeom>
          </p:spPr>
        </p:pic>
        <p:cxnSp>
          <p:nvCxnSpPr>
            <p:cNvPr id="16" name="Straight Arrow Connector 15">
              <a:extLst>
                <a:ext uri="{FF2B5EF4-FFF2-40B4-BE49-F238E27FC236}">
                  <a16:creationId xmlns:a16="http://schemas.microsoft.com/office/drawing/2014/main" id="{05FC053D-3A4C-E7F8-7950-4D9E9701CC69}"/>
                </a:ext>
              </a:extLst>
            </p:cNvPr>
            <p:cNvCxnSpPr>
              <a:stCxn id="12" idx="5"/>
            </p:cNvCxnSpPr>
            <p:nvPr/>
          </p:nvCxnSpPr>
          <p:spPr>
            <a:xfrm>
              <a:off x="4269395" y="2723835"/>
              <a:ext cx="302605" cy="144056"/>
            </a:xfrm>
            <a:prstGeom prst="straightConnector1">
              <a:avLst/>
            </a:prstGeom>
            <a:ln>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grpSp>
    </p:spTree>
    <p:custDataLst>
      <p:tags r:id="rId1"/>
    </p:custDataLst>
    <p:extLst>
      <p:ext uri="{BB962C8B-B14F-4D97-AF65-F5344CB8AC3E}">
        <p14:creationId xmlns:p14="http://schemas.microsoft.com/office/powerpoint/2010/main" val="1343600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1000"/>
                                        <p:tgtEl>
                                          <p:spTgt spid="7"/>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up)">
                                      <p:cBhvr>
                                        <p:cTn id="10" dur="10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CA5A8B76-1A3E-D288-C73A-6675D8E53CD0}"/>
              </a:ext>
            </a:extLst>
          </p:cNvPr>
          <p:cNvSpPr/>
          <p:nvPr/>
        </p:nvSpPr>
        <p:spPr>
          <a:xfrm>
            <a:off x="0" y="0"/>
            <a:ext cx="914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D5E4A228-C3D7-C370-42D5-4E0153A5D974}"/>
              </a:ext>
            </a:extLst>
          </p:cNvPr>
          <p:cNvGrpSpPr/>
          <p:nvPr/>
        </p:nvGrpSpPr>
        <p:grpSpPr>
          <a:xfrm>
            <a:off x="-354315" y="0"/>
            <a:ext cx="6962560" cy="6944058"/>
            <a:chOff x="961125" y="64548"/>
            <a:chExt cx="6962560" cy="6944058"/>
          </a:xfrm>
        </p:grpSpPr>
        <p:pic>
          <p:nvPicPr>
            <p:cNvPr id="4" name="Picture 3">
              <a:extLst>
                <a:ext uri="{FF2B5EF4-FFF2-40B4-BE49-F238E27FC236}">
                  <a16:creationId xmlns:a16="http://schemas.microsoft.com/office/drawing/2014/main" id="{72813B2A-F026-25CD-3E24-A96EDAC0A624}"/>
                </a:ext>
              </a:extLst>
            </p:cNvPr>
            <p:cNvPicPr>
              <a:picLocks noChangeAspect="1"/>
            </p:cNvPicPr>
            <p:nvPr/>
          </p:nvPicPr>
          <p:blipFill>
            <a:blip r:embed="rId4"/>
            <a:stretch>
              <a:fillRect/>
            </a:stretch>
          </p:blipFill>
          <p:spPr>
            <a:xfrm>
              <a:off x="1516586" y="64548"/>
              <a:ext cx="6058291" cy="6707393"/>
            </a:xfrm>
            <a:prstGeom prst="rect">
              <a:avLst/>
            </a:prstGeom>
          </p:spPr>
        </p:pic>
        <p:sp>
          <p:nvSpPr>
            <p:cNvPr id="6" name="TextBox 5">
              <a:extLst>
                <a:ext uri="{FF2B5EF4-FFF2-40B4-BE49-F238E27FC236}">
                  <a16:creationId xmlns:a16="http://schemas.microsoft.com/office/drawing/2014/main" id="{5C499599-3D55-6456-200A-9BCDEE84AC78}"/>
                </a:ext>
              </a:extLst>
            </p:cNvPr>
            <p:cNvSpPr txBox="1"/>
            <p:nvPr/>
          </p:nvSpPr>
          <p:spPr>
            <a:xfrm>
              <a:off x="6725084" y="2975958"/>
              <a:ext cx="914400" cy="200055"/>
            </a:xfrm>
            <a:prstGeom prst="rect">
              <a:avLst/>
            </a:prstGeom>
            <a:solidFill>
              <a:schemeClr val="bg1"/>
            </a:solidFill>
            <a:ln>
              <a:noFill/>
            </a:ln>
            <a:effectLst/>
          </p:spPr>
          <p:txBody>
            <a:bodyPr wrap="square" rtlCol="0">
              <a:spAutoFit/>
            </a:bodyPr>
            <a:lstStyle/>
            <a:p>
              <a:r>
                <a:rPr lang="en-US" sz="700" dirty="0">
                  <a:solidFill>
                    <a:schemeClr val="bg1">
                      <a:lumMod val="65000"/>
                    </a:schemeClr>
                  </a:solidFill>
                </a:rPr>
                <a:t>000123456789</a:t>
              </a:r>
              <a:endParaRPr lang="en-US" sz="800" dirty="0">
                <a:solidFill>
                  <a:schemeClr val="bg1">
                    <a:lumMod val="65000"/>
                  </a:schemeClr>
                </a:solidFill>
              </a:endParaRPr>
            </a:p>
          </p:txBody>
        </p:sp>
        <p:sp>
          <p:nvSpPr>
            <p:cNvPr id="7" name="TextBox 6">
              <a:extLst>
                <a:ext uri="{FF2B5EF4-FFF2-40B4-BE49-F238E27FC236}">
                  <a16:creationId xmlns:a16="http://schemas.microsoft.com/office/drawing/2014/main" id="{47CF083E-31EF-0EC5-37DF-17F53014890E}"/>
                </a:ext>
              </a:extLst>
            </p:cNvPr>
            <p:cNvSpPr txBox="1"/>
            <p:nvPr/>
          </p:nvSpPr>
          <p:spPr>
            <a:xfrm>
              <a:off x="6732541" y="5158981"/>
              <a:ext cx="914400" cy="200055"/>
            </a:xfrm>
            <a:prstGeom prst="rect">
              <a:avLst/>
            </a:prstGeom>
            <a:solidFill>
              <a:schemeClr val="bg1"/>
            </a:solidFill>
            <a:ln>
              <a:noFill/>
            </a:ln>
            <a:effectLst/>
          </p:spPr>
          <p:txBody>
            <a:bodyPr wrap="square" rtlCol="0">
              <a:spAutoFit/>
            </a:bodyPr>
            <a:lstStyle/>
            <a:p>
              <a:r>
                <a:rPr lang="en-US" sz="700" dirty="0">
                  <a:solidFill>
                    <a:schemeClr val="bg1">
                      <a:lumMod val="65000"/>
                    </a:schemeClr>
                  </a:solidFill>
                </a:rPr>
                <a:t>000123456789</a:t>
              </a:r>
              <a:endParaRPr lang="en-US" sz="800" dirty="0">
                <a:solidFill>
                  <a:schemeClr val="bg1">
                    <a:lumMod val="65000"/>
                  </a:schemeClr>
                </a:solidFill>
              </a:endParaRPr>
            </a:p>
          </p:txBody>
        </p:sp>
        <p:pic>
          <p:nvPicPr>
            <p:cNvPr id="8" name="Picture 7">
              <a:extLst>
                <a:ext uri="{FF2B5EF4-FFF2-40B4-BE49-F238E27FC236}">
                  <a16:creationId xmlns:a16="http://schemas.microsoft.com/office/drawing/2014/main" id="{EB05F106-9480-DA72-8C90-18A257C2C78D}"/>
                </a:ext>
              </a:extLst>
            </p:cNvPr>
            <p:cNvPicPr>
              <a:picLocks noChangeAspect="1"/>
            </p:cNvPicPr>
            <p:nvPr/>
          </p:nvPicPr>
          <p:blipFill>
            <a:blip r:embed="rId5"/>
            <a:stretch>
              <a:fillRect/>
            </a:stretch>
          </p:blipFill>
          <p:spPr>
            <a:xfrm>
              <a:off x="1337646" y="1384169"/>
              <a:ext cx="1630796" cy="5624437"/>
            </a:xfrm>
            <a:prstGeom prst="rect">
              <a:avLst/>
            </a:prstGeom>
          </p:spPr>
        </p:pic>
        <p:pic>
          <p:nvPicPr>
            <p:cNvPr id="9" name="Picture 8">
              <a:extLst>
                <a:ext uri="{FF2B5EF4-FFF2-40B4-BE49-F238E27FC236}">
                  <a16:creationId xmlns:a16="http://schemas.microsoft.com/office/drawing/2014/main" id="{5541C305-4C68-FF24-9269-A7D8C84D1652}"/>
                </a:ext>
              </a:extLst>
            </p:cNvPr>
            <p:cNvPicPr>
              <a:picLocks noChangeAspect="1"/>
            </p:cNvPicPr>
            <p:nvPr/>
          </p:nvPicPr>
          <p:blipFill>
            <a:blip r:embed="rId6"/>
            <a:stretch>
              <a:fillRect/>
            </a:stretch>
          </p:blipFill>
          <p:spPr>
            <a:xfrm>
              <a:off x="961125" y="1094363"/>
              <a:ext cx="6962560" cy="272630"/>
            </a:xfrm>
            <a:prstGeom prst="rect">
              <a:avLst/>
            </a:prstGeom>
          </p:spPr>
        </p:pic>
      </p:grpSp>
      <p:pic>
        <p:nvPicPr>
          <p:cNvPr id="13" name="Picture 12">
            <a:extLst>
              <a:ext uri="{FF2B5EF4-FFF2-40B4-BE49-F238E27FC236}">
                <a16:creationId xmlns:a16="http://schemas.microsoft.com/office/drawing/2014/main" id="{ABDF9CF2-AB71-EB0C-8359-EB0B431A5127}"/>
              </a:ext>
            </a:extLst>
          </p:cNvPr>
          <p:cNvPicPr>
            <a:picLocks noChangeAspect="1"/>
          </p:cNvPicPr>
          <p:nvPr/>
        </p:nvPicPr>
        <p:blipFill>
          <a:blip r:embed="rId7"/>
          <a:stretch>
            <a:fillRect/>
          </a:stretch>
        </p:blipFill>
        <p:spPr>
          <a:xfrm>
            <a:off x="4857375" y="2145800"/>
            <a:ext cx="1321163" cy="399762"/>
          </a:xfrm>
          <a:prstGeom prst="rect">
            <a:avLst/>
          </a:prstGeom>
        </p:spPr>
      </p:pic>
      <p:pic>
        <p:nvPicPr>
          <p:cNvPr id="15" name="Picture 14">
            <a:extLst>
              <a:ext uri="{FF2B5EF4-FFF2-40B4-BE49-F238E27FC236}">
                <a16:creationId xmlns:a16="http://schemas.microsoft.com/office/drawing/2014/main" id="{08DAC2E7-2CE7-0568-D1FC-1F153D2FDB0C}"/>
              </a:ext>
            </a:extLst>
          </p:cNvPr>
          <p:cNvPicPr>
            <a:picLocks noChangeAspect="1"/>
          </p:cNvPicPr>
          <p:nvPr/>
        </p:nvPicPr>
        <p:blipFill>
          <a:blip r:embed="rId8"/>
          <a:stretch>
            <a:fillRect/>
          </a:stretch>
        </p:blipFill>
        <p:spPr>
          <a:xfrm>
            <a:off x="4793643" y="3156228"/>
            <a:ext cx="1390547" cy="444975"/>
          </a:xfrm>
          <a:prstGeom prst="rect">
            <a:avLst/>
          </a:prstGeom>
        </p:spPr>
      </p:pic>
      <p:pic>
        <p:nvPicPr>
          <p:cNvPr id="17" name="Picture 16">
            <a:extLst>
              <a:ext uri="{FF2B5EF4-FFF2-40B4-BE49-F238E27FC236}">
                <a16:creationId xmlns:a16="http://schemas.microsoft.com/office/drawing/2014/main" id="{69338420-F6BB-E379-F410-DE33570E8DD1}"/>
              </a:ext>
            </a:extLst>
          </p:cNvPr>
          <p:cNvPicPr>
            <a:picLocks noChangeAspect="1"/>
          </p:cNvPicPr>
          <p:nvPr/>
        </p:nvPicPr>
        <p:blipFill>
          <a:blip r:embed="rId9"/>
          <a:stretch>
            <a:fillRect/>
          </a:stretch>
        </p:blipFill>
        <p:spPr>
          <a:xfrm>
            <a:off x="5323425" y="5734140"/>
            <a:ext cx="793388" cy="342103"/>
          </a:xfrm>
          <a:prstGeom prst="rect">
            <a:avLst/>
          </a:prstGeom>
        </p:spPr>
      </p:pic>
      <p:pic>
        <p:nvPicPr>
          <p:cNvPr id="20" name="Picture 19">
            <a:extLst>
              <a:ext uri="{FF2B5EF4-FFF2-40B4-BE49-F238E27FC236}">
                <a16:creationId xmlns:a16="http://schemas.microsoft.com/office/drawing/2014/main" id="{59703EBF-7762-EA3C-FE3F-71858F028D0F}"/>
              </a:ext>
            </a:extLst>
          </p:cNvPr>
          <p:cNvPicPr>
            <a:picLocks noChangeAspect="1"/>
          </p:cNvPicPr>
          <p:nvPr/>
        </p:nvPicPr>
        <p:blipFill>
          <a:blip r:embed="rId10"/>
          <a:stretch>
            <a:fillRect/>
          </a:stretch>
        </p:blipFill>
        <p:spPr>
          <a:xfrm>
            <a:off x="1639226" y="3283095"/>
            <a:ext cx="2975477" cy="2448718"/>
          </a:xfrm>
          <a:prstGeom prst="rect">
            <a:avLst/>
          </a:prstGeom>
        </p:spPr>
      </p:pic>
      <p:sp>
        <p:nvSpPr>
          <p:cNvPr id="21" name="Rectangle 20">
            <a:extLst>
              <a:ext uri="{FF2B5EF4-FFF2-40B4-BE49-F238E27FC236}">
                <a16:creationId xmlns:a16="http://schemas.microsoft.com/office/drawing/2014/main" id="{54A0905E-850B-B152-E6B3-9848F4761A0D}"/>
              </a:ext>
            </a:extLst>
          </p:cNvPr>
          <p:cNvSpPr/>
          <p:nvPr/>
        </p:nvSpPr>
        <p:spPr>
          <a:xfrm>
            <a:off x="6323016" y="934533"/>
            <a:ext cx="597565" cy="63850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3C83C1C8-3236-BC4F-1F34-0954C03EB6A6}"/>
              </a:ext>
            </a:extLst>
          </p:cNvPr>
          <p:cNvSpPr/>
          <p:nvPr/>
        </p:nvSpPr>
        <p:spPr>
          <a:xfrm>
            <a:off x="7696829" y="934533"/>
            <a:ext cx="597565" cy="63850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6" name="Picture 25">
            <a:extLst>
              <a:ext uri="{FF2B5EF4-FFF2-40B4-BE49-F238E27FC236}">
                <a16:creationId xmlns:a16="http://schemas.microsoft.com/office/drawing/2014/main" id="{AF72DB97-59B1-F50B-EE58-661389C9FEC1}"/>
              </a:ext>
            </a:extLst>
          </p:cNvPr>
          <p:cNvPicPr>
            <a:picLocks noChangeAspect="1"/>
          </p:cNvPicPr>
          <p:nvPr/>
        </p:nvPicPr>
        <p:blipFill>
          <a:blip r:embed="rId11"/>
          <a:stretch>
            <a:fillRect/>
          </a:stretch>
        </p:blipFill>
        <p:spPr>
          <a:xfrm>
            <a:off x="4830212" y="4422773"/>
            <a:ext cx="1213716" cy="136482"/>
          </a:xfrm>
          <a:prstGeom prst="rect">
            <a:avLst/>
          </a:prstGeom>
        </p:spPr>
      </p:pic>
      <p:pic>
        <p:nvPicPr>
          <p:cNvPr id="14" name="Picture 13">
            <a:extLst>
              <a:ext uri="{FF2B5EF4-FFF2-40B4-BE49-F238E27FC236}">
                <a16:creationId xmlns:a16="http://schemas.microsoft.com/office/drawing/2014/main" id="{73F0196B-CE9D-AC76-3766-E1552DBC3DF9}"/>
              </a:ext>
            </a:extLst>
          </p:cNvPr>
          <p:cNvPicPr>
            <a:picLocks noChangeAspect="1"/>
          </p:cNvPicPr>
          <p:nvPr/>
        </p:nvPicPr>
        <p:blipFill>
          <a:blip r:embed="rId12"/>
          <a:stretch>
            <a:fillRect/>
          </a:stretch>
        </p:blipFill>
        <p:spPr>
          <a:xfrm>
            <a:off x="4857375" y="2581555"/>
            <a:ext cx="1197711" cy="320143"/>
          </a:xfrm>
          <a:prstGeom prst="rect">
            <a:avLst/>
          </a:prstGeom>
        </p:spPr>
      </p:pic>
      <p:pic>
        <p:nvPicPr>
          <p:cNvPr id="19" name="Picture 18">
            <a:extLst>
              <a:ext uri="{FF2B5EF4-FFF2-40B4-BE49-F238E27FC236}">
                <a16:creationId xmlns:a16="http://schemas.microsoft.com/office/drawing/2014/main" id="{A865F49E-1E9A-EAFC-14ED-041DE055E8E3}"/>
              </a:ext>
            </a:extLst>
          </p:cNvPr>
          <p:cNvPicPr>
            <a:picLocks noChangeAspect="1"/>
          </p:cNvPicPr>
          <p:nvPr/>
        </p:nvPicPr>
        <p:blipFill>
          <a:blip r:embed="rId13"/>
          <a:stretch>
            <a:fillRect/>
          </a:stretch>
        </p:blipFill>
        <p:spPr>
          <a:xfrm>
            <a:off x="5145841" y="483325"/>
            <a:ext cx="1084976" cy="517704"/>
          </a:xfrm>
          <a:prstGeom prst="rect">
            <a:avLst/>
          </a:prstGeom>
        </p:spPr>
      </p:pic>
      <p:pic>
        <p:nvPicPr>
          <p:cNvPr id="25" name="Picture 24">
            <a:extLst>
              <a:ext uri="{FF2B5EF4-FFF2-40B4-BE49-F238E27FC236}">
                <a16:creationId xmlns:a16="http://schemas.microsoft.com/office/drawing/2014/main" id="{2BC17C6A-2164-5C70-5484-44E7839C8170}"/>
              </a:ext>
            </a:extLst>
          </p:cNvPr>
          <p:cNvPicPr>
            <a:picLocks noChangeAspect="1"/>
          </p:cNvPicPr>
          <p:nvPr/>
        </p:nvPicPr>
        <p:blipFill>
          <a:blip r:embed="rId14"/>
          <a:stretch>
            <a:fillRect/>
          </a:stretch>
        </p:blipFill>
        <p:spPr>
          <a:xfrm>
            <a:off x="1707561" y="1334846"/>
            <a:ext cx="3153273" cy="1640488"/>
          </a:xfrm>
          <a:prstGeom prst="rect">
            <a:avLst/>
          </a:prstGeom>
        </p:spPr>
      </p:pic>
      <p:sp>
        <p:nvSpPr>
          <p:cNvPr id="11" name="TextBox 10">
            <a:extLst>
              <a:ext uri="{FF2B5EF4-FFF2-40B4-BE49-F238E27FC236}">
                <a16:creationId xmlns:a16="http://schemas.microsoft.com/office/drawing/2014/main" id="{B257C368-B8A7-9CC8-E7D6-306BC97CFA37}"/>
              </a:ext>
            </a:extLst>
          </p:cNvPr>
          <p:cNvSpPr txBox="1"/>
          <p:nvPr/>
        </p:nvSpPr>
        <p:spPr>
          <a:xfrm>
            <a:off x="2647186" y="2607132"/>
            <a:ext cx="1786759" cy="215444"/>
          </a:xfrm>
          <a:prstGeom prst="rect">
            <a:avLst/>
          </a:prstGeom>
          <a:solidFill>
            <a:schemeClr val="bg1"/>
          </a:solidFill>
        </p:spPr>
        <p:txBody>
          <a:bodyPr wrap="square" rtlCol="0">
            <a:spAutoFit/>
          </a:bodyPr>
          <a:lstStyle/>
          <a:p>
            <a:r>
              <a:rPr lang="en-US" sz="800" dirty="0">
                <a:solidFill>
                  <a:schemeClr val="tx1">
                    <a:lumMod val="50000"/>
                    <a:lumOff val="50000"/>
                  </a:schemeClr>
                </a:solidFill>
              </a:rPr>
              <a:t>primaryemail@outlook.com</a:t>
            </a:r>
          </a:p>
        </p:txBody>
      </p:sp>
      <p:sp>
        <p:nvSpPr>
          <p:cNvPr id="18" name="Rectangle: Rounded Corners 17">
            <a:extLst>
              <a:ext uri="{FF2B5EF4-FFF2-40B4-BE49-F238E27FC236}">
                <a16:creationId xmlns:a16="http://schemas.microsoft.com/office/drawing/2014/main" id="{7A3D5583-CC0F-4EB4-84D8-80ACABC864A4}"/>
              </a:ext>
            </a:extLst>
          </p:cNvPr>
          <p:cNvSpPr/>
          <p:nvPr/>
        </p:nvSpPr>
        <p:spPr>
          <a:xfrm>
            <a:off x="1771194" y="1560763"/>
            <a:ext cx="2060048" cy="320385"/>
          </a:xfrm>
          <a:prstGeom prst="round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DE43BA7-5824-F7E4-A53B-0A9FB25021D6}"/>
              </a:ext>
            </a:extLst>
          </p:cNvPr>
          <p:cNvPicPr>
            <a:picLocks noChangeAspect="1"/>
          </p:cNvPicPr>
          <p:nvPr/>
        </p:nvPicPr>
        <p:blipFill>
          <a:blip r:embed="rId15"/>
          <a:stretch>
            <a:fillRect/>
          </a:stretch>
        </p:blipFill>
        <p:spPr>
          <a:xfrm>
            <a:off x="6881356" y="672353"/>
            <a:ext cx="1562100" cy="1390650"/>
          </a:xfrm>
          <a:prstGeom prst="rect">
            <a:avLst/>
          </a:prstGeom>
          <a:ln w="28575" cap="sq">
            <a:solidFill>
              <a:srgbClr val="FF0000"/>
            </a:solidFill>
            <a:miter lim="800000"/>
          </a:ln>
          <a:effectLst/>
        </p:spPr>
      </p:pic>
      <p:sp>
        <p:nvSpPr>
          <p:cNvPr id="12" name="TextBox 11">
            <a:extLst>
              <a:ext uri="{FF2B5EF4-FFF2-40B4-BE49-F238E27FC236}">
                <a16:creationId xmlns:a16="http://schemas.microsoft.com/office/drawing/2014/main" id="{3A1323E8-4EE3-8B9C-E7D9-EF9ED2058287}"/>
              </a:ext>
            </a:extLst>
          </p:cNvPr>
          <p:cNvSpPr txBox="1"/>
          <p:nvPr/>
        </p:nvSpPr>
        <p:spPr>
          <a:xfrm>
            <a:off x="6584592" y="274933"/>
            <a:ext cx="1881814" cy="369332"/>
          </a:xfrm>
          <a:prstGeom prst="rect">
            <a:avLst/>
          </a:prstGeom>
          <a:noFill/>
        </p:spPr>
        <p:txBody>
          <a:bodyPr wrap="square" rtlCol="0">
            <a:spAutoFit/>
          </a:bodyPr>
          <a:lstStyle/>
          <a:p>
            <a:r>
              <a:rPr lang="en-US" dirty="0">
                <a:solidFill>
                  <a:schemeClr val="tx2">
                    <a:lumMod val="90000"/>
                    <a:lumOff val="10000"/>
                  </a:schemeClr>
                </a:solidFill>
              </a:rPr>
              <a:t>Post Adj &amp; Cmdr</a:t>
            </a:r>
          </a:p>
        </p:txBody>
      </p:sp>
      <p:sp>
        <p:nvSpPr>
          <p:cNvPr id="16" name="Rectangle 15">
            <a:extLst>
              <a:ext uri="{FF2B5EF4-FFF2-40B4-BE49-F238E27FC236}">
                <a16:creationId xmlns:a16="http://schemas.microsoft.com/office/drawing/2014/main" id="{52181EFB-7631-C6E5-9499-46F3C15043B2}"/>
              </a:ext>
            </a:extLst>
          </p:cNvPr>
          <p:cNvSpPr/>
          <p:nvPr/>
        </p:nvSpPr>
        <p:spPr>
          <a:xfrm>
            <a:off x="6585132" y="902875"/>
            <a:ext cx="234324" cy="246221"/>
          </a:xfrm>
          <a:prstGeom prst="rect">
            <a:avLst/>
          </a:prstGeom>
          <a:solidFill>
            <a:schemeClr val="tx2">
              <a:lumMod val="90000"/>
              <a:lumOff val="10000"/>
            </a:schemeClr>
          </a:solidFill>
          <a:ln>
            <a:solidFill>
              <a:schemeClr val="tx2">
                <a:lumMod val="10000"/>
                <a:lumOff val="90000"/>
              </a:schemeClr>
            </a:solidFill>
          </a:ln>
        </p:spPr>
        <p:txBody>
          <a:bodyPr wrap="square" lIns="91440" tIns="45720" rIns="91440" bIns="45720">
            <a:spAutoFit/>
          </a:bodyPr>
          <a:lstStyle/>
          <a:p>
            <a:pPr algn="ctr"/>
            <a:r>
              <a:rPr lang="en-US" sz="1000" b="1" cap="none" spc="0" dirty="0">
                <a:ln w="12700" cmpd="sng">
                  <a:solidFill>
                    <a:schemeClr val="bg1"/>
                  </a:solidFill>
                  <a:prstDash val="solid"/>
                </a:ln>
                <a:solidFill>
                  <a:schemeClr val="bg1"/>
                </a:solidFill>
                <a:effectLst/>
              </a:rPr>
              <a:t>1</a:t>
            </a:r>
          </a:p>
        </p:txBody>
      </p:sp>
      <p:sp>
        <p:nvSpPr>
          <p:cNvPr id="24" name="Rectangle 23">
            <a:extLst>
              <a:ext uri="{FF2B5EF4-FFF2-40B4-BE49-F238E27FC236}">
                <a16:creationId xmlns:a16="http://schemas.microsoft.com/office/drawing/2014/main" id="{6804A4FB-B271-B175-6696-1AF18E1C08F8}"/>
              </a:ext>
            </a:extLst>
          </p:cNvPr>
          <p:cNvSpPr/>
          <p:nvPr/>
        </p:nvSpPr>
        <p:spPr>
          <a:xfrm>
            <a:off x="6584592" y="1178417"/>
            <a:ext cx="234324" cy="246221"/>
          </a:xfrm>
          <a:prstGeom prst="rect">
            <a:avLst/>
          </a:prstGeom>
          <a:solidFill>
            <a:schemeClr val="bg1">
              <a:lumMod val="50000"/>
            </a:schemeClr>
          </a:solidFill>
          <a:ln>
            <a:solidFill>
              <a:schemeClr val="tx2">
                <a:lumMod val="10000"/>
                <a:lumOff val="90000"/>
              </a:schemeClr>
            </a:solidFill>
          </a:ln>
        </p:spPr>
        <p:txBody>
          <a:bodyPr wrap="square" lIns="91440" tIns="45720" rIns="91440" bIns="45720">
            <a:spAutoFit/>
          </a:bodyPr>
          <a:lstStyle/>
          <a:p>
            <a:pPr algn="ctr"/>
            <a:r>
              <a:rPr lang="en-US" sz="1000" b="1" dirty="0">
                <a:ln w="12700" cmpd="sng">
                  <a:solidFill>
                    <a:schemeClr val="bg1"/>
                  </a:solidFill>
                  <a:prstDash val="solid"/>
                </a:ln>
                <a:solidFill>
                  <a:schemeClr val="bg1"/>
                </a:solidFill>
              </a:rPr>
              <a:t>2</a:t>
            </a:r>
            <a:endParaRPr lang="en-US" sz="1000" b="1" cap="none" spc="0" dirty="0">
              <a:ln w="12700" cmpd="sng">
                <a:solidFill>
                  <a:schemeClr val="bg1"/>
                </a:solidFill>
                <a:prstDash val="solid"/>
              </a:ln>
              <a:solidFill>
                <a:schemeClr val="bg1"/>
              </a:solidFill>
              <a:effectLst/>
            </a:endParaRPr>
          </a:p>
        </p:txBody>
      </p:sp>
      <p:sp>
        <p:nvSpPr>
          <p:cNvPr id="27" name="Rectangle 26">
            <a:extLst>
              <a:ext uri="{FF2B5EF4-FFF2-40B4-BE49-F238E27FC236}">
                <a16:creationId xmlns:a16="http://schemas.microsoft.com/office/drawing/2014/main" id="{241755CC-3E2C-16C7-56EB-391D83D805EB}"/>
              </a:ext>
            </a:extLst>
          </p:cNvPr>
          <p:cNvSpPr/>
          <p:nvPr/>
        </p:nvSpPr>
        <p:spPr>
          <a:xfrm>
            <a:off x="6585409" y="1464370"/>
            <a:ext cx="234324" cy="246221"/>
          </a:xfrm>
          <a:prstGeom prst="rect">
            <a:avLst/>
          </a:prstGeom>
          <a:solidFill>
            <a:schemeClr val="tx2">
              <a:lumMod val="90000"/>
              <a:lumOff val="10000"/>
            </a:schemeClr>
          </a:solidFill>
          <a:ln>
            <a:solidFill>
              <a:schemeClr val="bg1"/>
            </a:solidFill>
          </a:ln>
        </p:spPr>
        <p:txBody>
          <a:bodyPr wrap="square" lIns="91440" tIns="45720" rIns="91440" bIns="45720">
            <a:spAutoFit/>
          </a:bodyPr>
          <a:lstStyle/>
          <a:p>
            <a:pPr algn="ctr"/>
            <a:r>
              <a:rPr lang="en-US" sz="1000" b="1" dirty="0">
                <a:ln w="12700" cmpd="sng">
                  <a:solidFill>
                    <a:schemeClr val="bg1"/>
                  </a:solidFill>
                  <a:prstDash val="solid"/>
                </a:ln>
                <a:solidFill>
                  <a:schemeClr val="bg1"/>
                </a:solidFill>
              </a:rPr>
              <a:t>3</a:t>
            </a:r>
            <a:endParaRPr lang="en-US" sz="1000" b="1" cap="none" spc="0" dirty="0">
              <a:ln w="12700" cmpd="sng">
                <a:solidFill>
                  <a:schemeClr val="bg1"/>
                </a:solidFill>
                <a:prstDash val="solid"/>
              </a:ln>
              <a:solidFill>
                <a:schemeClr val="bg1"/>
              </a:solidFill>
              <a:effectLst/>
            </a:endParaRPr>
          </a:p>
        </p:txBody>
      </p:sp>
      <p:sp>
        <p:nvSpPr>
          <p:cNvPr id="28" name="Rectangle 27">
            <a:extLst>
              <a:ext uri="{FF2B5EF4-FFF2-40B4-BE49-F238E27FC236}">
                <a16:creationId xmlns:a16="http://schemas.microsoft.com/office/drawing/2014/main" id="{355551EF-877B-7351-6D7B-1BC1EE8E5187}"/>
              </a:ext>
            </a:extLst>
          </p:cNvPr>
          <p:cNvSpPr/>
          <p:nvPr/>
        </p:nvSpPr>
        <p:spPr>
          <a:xfrm>
            <a:off x="6585132" y="1766057"/>
            <a:ext cx="234324" cy="246221"/>
          </a:xfrm>
          <a:prstGeom prst="rect">
            <a:avLst/>
          </a:prstGeom>
          <a:solidFill>
            <a:schemeClr val="bg1">
              <a:lumMod val="50000"/>
            </a:schemeClr>
          </a:solidFill>
          <a:ln>
            <a:solidFill>
              <a:schemeClr val="bg1"/>
            </a:solidFill>
          </a:ln>
        </p:spPr>
        <p:txBody>
          <a:bodyPr wrap="square" lIns="91440" tIns="45720" rIns="91440" bIns="45720">
            <a:spAutoFit/>
          </a:bodyPr>
          <a:lstStyle/>
          <a:p>
            <a:pPr algn="ctr"/>
            <a:r>
              <a:rPr lang="en-US" sz="1000" b="1" dirty="0">
                <a:ln w="12700" cmpd="sng">
                  <a:solidFill>
                    <a:schemeClr val="bg1"/>
                  </a:solidFill>
                  <a:prstDash val="solid"/>
                </a:ln>
                <a:solidFill>
                  <a:schemeClr val="bg1"/>
                </a:solidFill>
              </a:rPr>
              <a:t>4</a:t>
            </a:r>
            <a:endParaRPr lang="en-US" sz="1000" b="1" cap="none" spc="0" dirty="0">
              <a:ln w="12700" cmpd="sng">
                <a:solidFill>
                  <a:schemeClr val="bg1"/>
                </a:solidFill>
                <a:prstDash val="solid"/>
              </a:ln>
              <a:solidFill>
                <a:schemeClr val="bg1"/>
              </a:solidFill>
              <a:effectLst/>
            </a:endParaRPr>
          </a:p>
        </p:txBody>
      </p:sp>
      <p:cxnSp>
        <p:nvCxnSpPr>
          <p:cNvPr id="30" name="Straight Arrow Connector 29">
            <a:extLst>
              <a:ext uri="{FF2B5EF4-FFF2-40B4-BE49-F238E27FC236}">
                <a16:creationId xmlns:a16="http://schemas.microsoft.com/office/drawing/2014/main" id="{8CA557E0-9D77-BEC4-9F88-F8B13E32EB35}"/>
              </a:ext>
            </a:extLst>
          </p:cNvPr>
          <p:cNvCxnSpPr/>
          <p:nvPr/>
        </p:nvCxnSpPr>
        <p:spPr>
          <a:xfrm flipV="1">
            <a:off x="3831242" y="790575"/>
            <a:ext cx="2870512" cy="1071523"/>
          </a:xfrm>
          <a:prstGeom prst="straightConnector1">
            <a:avLst/>
          </a:prstGeom>
          <a:ln>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pic>
        <p:nvPicPr>
          <p:cNvPr id="32" name="Picture 31">
            <a:extLst>
              <a:ext uri="{FF2B5EF4-FFF2-40B4-BE49-F238E27FC236}">
                <a16:creationId xmlns:a16="http://schemas.microsoft.com/office/drawing/2014/main" id="{D5F87F60-70A6-B727-BEB4-D0A2A4133655}"/>
              </a:ext>
            </a:extLst>
          </p:cNvPr>
          <p:cNvPicPr>
            <a:picLocks noChangeAspect="1"/>
          </p:cNvPicPr>
          <p:nvPr/>
        </p:nvPicPr>
        <p:blipFill>
          <a:blip r:embed="rId16"/>
          <a:stretch>
            <a:fillRect/>
          </a:stretch>
        </p:blipFill>
        <p:spPr>
          <a:xfrm>
            <a:off x="6872854" y="2692365"/>
            <a:ext cx="1504950" cy="838200"/>
          </a:xfrm>
          <a:prstGeom prst="rect">
            <a:avLst/>
          </a:prstGeom>
          <a:ln w="38100">
            <a:solidFill>
              <a:schemeClr val="tx2">
                <a:lumMod val="50000"/>
                <a:lumOff val="50000"/>
              </a:schemeClr>
            </a:solidFill>
          </a:ln>
          <a:effectLst/>
        </p:spPr>
      </p:pic>
      <p:sp>
        <p:nvSpPr>
          <p:cNvPr id="33" name="TextBox 32">
            <a:extLst>
              <a:ext uri="{FF2B5EF4-FFF2-40B4-BE49-F238E27FC236}">
                <a16:creationId xmlns:a16="http://schemas.microsoft.com/office/drawing/2014/main" id="{2A31828E-DE34-FD51-817E-548B4B5390E4}"/>
              </a:ext>
            </a:extLst>
          </p:cNvPr>
          <p:cNvSpPr txBox="1"/>
          <p:nvPr/>
        </p:nvSpPr>
        <p:spPr>
          <a:xfrm>
            <a:off x="6601968" y="2275757"/>
            <a:ext cx="2186932" cy="369332"/>
          </a:xfrm>
          <a:prstGeom prst="rect">
            <a:avLst/>
          </a:prstGeom>
          <a:noFill/>
        </p:spPr>
        <p:txBody>
          <a:bodyPr wrap="square" rtlCol="0">
            <a:spAutoFit/>
          </a:bodyPr>
          <a:lstStyle/>
          <a:p>
            <a:r>
              <a:rPr lang="en-US" dirty="0" err="1">
                <a:solidFill>
                  <a:schemeClr val="tx2">
                    <a:lumMod val="90000"/>
                    <a:lumOff val="10000"/>
                  </a:schemeClr>
                </a:solidFill>
              </a:rPr>
              <a:t>Sqdn</a:t>
            </a:r>
            <a:r>
              <a:rPr lang="en-US" dirty="0">
                <a:solidFill>
                  <a:schemeClr val="tx2">
                    <a:lumMod val="90000"/>
                    <a:lumOff val="10000"/>
                  </a:schemeClr>
                </a:solidFill>
              </a:rPr>
              <a:t> Adj &amp; Cmdr</a:t>
            </a:r>
          </a:p>
        </p:txBody>
      </p:sp>
      <p:sp>
        <p:nvSpPr>
          <p:cNvPr id="34" name="TextBox 33">
            <a:extLst>
              <a:ext uri="{FF2B5EF4-FFF2-40B4-BE49-F238E27FC236}">
                <a16:creationId xmlns:a16="http://schemas.microsoft.com/office/drawing/2014/main" id="{8F31E4D3-1BEB-0816-5722-6B4B3DF6BB46}"/>
              </a:ext>
            </a:extLst>
          </p:cNvPr>
          <p:cNvSpPr txBox="1"/>
          <p:nvPr/>
        </p:nvSpPr>
        <p:spPr>
          <a:xfrm>
            <a:off x="6522520" y="3762507"/>
            <a:ext cx="2411929" cy="369332"/>
          </a:xfrm>
          <a:prstGeom prst="rect">
            <a:avLst/>
          </a:prstGeom>
          <a:noFill/>
        </p:spPr>
        <p:txBody>
          <a:bodyPr wrap="square" rtlCol="0">
            <a:spAutoFit/>
          </a:bodyPr>
          <a:lstStyle/>
          <a:p>
            <a:r>
              <a:rPr lang="en-US" dirty="0" err="1">
                <a:solidFill>
                  <a:schemeClr val="tx2">
                    <a:lumMod val="90000"/>
                    <a:lumOff val="10000"/>
                  </a:schemeClr>
                </a:solidFill>
              </a:rPr>
              <a:t>Dist</a:t>
            </a:r>
            <a:r>
              <a:rPr lang="en-US" dirty="0">
                <a:solidFill>
                  <a:schemeClr val="tx2">
                    <a:lumMod val="90000"/>
                    <a:lumOff val="10000"/>
                  </a:schemeClr>
                </a:solidFill>
              </a:rPr>
              <a:t>/</a:t>
            </a:r>
            <a:r>
              <a:rPr lang="en-US" dirty="0" err="1">
                <a:solidFill>
                  <a:schemeClr val="tx2">
                    <a:lumMod val="90000"/>
                    <a:lumOff val="10000"/>
                  </a:schemeClr>
                </a:solidFill>
              </a:rPr>
              <a:t>Cty</a:t>
            </a:r>
            <a:r>
              <a:rPr lang="en-US" dirty="0">
                <a:solidFill>
                  <a:schemeClr val="tx2">
                    <a:lumMod val="90000"/>
                    <a:lumOff val="10000"/>
                  </a:schemeClr>
                </a:solidFill>
              </a:rPr>
              <a:t> Adj &amp; Cmdr</a:t>
            </a:r>
          </a:p>
        </p:txBody>
      </p:sp>
      <p:pic>
        <p:nvPicPr>
          <p:cNvPr id="36" name="Picture 35">
            <a:extLst>
              <a:ext uri="{FF2B5EF4-FFF2-40B4-BE49-F238E27FC236}">
                <a16:creationId xmlns:a16="http://schemas.microsoft.com/office/drawing/2014/main" id="{93D9C963-97CD-AF56-68CF-CA8D24D9CF11}"/>
              </a:ext>
            </a:extLst>
          </p:cNvPr>
          <p:cNvPicPr>
            <a:picLocks noChangeAspect="1"/>
          </p:cNvPicPr>
          <p:nvPr/>
        </p:nvPicPr>
        <p:blipFill>
          <a:blip r:embed="rId17"/>
          <a:stretch>
            <a:fillRect/>
          </a:stretch>
        </p:blipFill>
        <p:spPr>
          <a:xfrm>
            <a:off x="6872854" y="4250652"/>
            <a:ext cx="1514475" cy="1028700"/>
          </a:xfrm>
          <a:prstGeom prst="rect">
            <a:avLst/>
          </a:prstGeom>
          <a:ln w="28575">
            <a:solidFill>
              <a:schemeClr val="accent6">
                <a:lumMod val="60000"/>
                <a:lumOff val="40000"/>
              </a:schemeClr>
            </a:solidFill>
          </a:ln>
          <a:effectLst/>
        </p:spPr>
      </p:pic>
    </p:spTree>
    <p:custDataLst>
      <p:tags r:id="rId1"/>
    </p:custDataLst>
    <p:extLst>
      <p:ext uri="{BB962C8B-B14F-4D97-AF65-F5344CB8AC3E}">
        <p14:creationId xmlns:p14="http://schemas.microsoft.com/office/powerpoint/2010/main" val="203924563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up)">
                                      <p:cBhvr>
                                        <p:cTn id="7" dur="1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1000"/>
                                        <p:tgtEl>
                                          <p:spTgt spid="12"/>
                                        </p:tgtEl>
                                      </p:cBhvr>
                                    </p:animEffect>
                                  </p:childTnLst>
                                </p:cTn>
                              </p:par>
                              <p:par>
                                <p:cTn id="13" presetID="22" presetClass="entr" presetSubtype="1"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up)">
                                      <p:cBhvr>
                                        <p:cTn id="15" dur="1000"/>
                                        <p:tgtEl>
                                          <p:spTgt spid="10"/>
                                        </p:tgtEl>
                                      </p:cBhvr>
                                    </p:animEffect>
                                  </p:childTnLst>
                                </p:cTn>
                              </p:par>
                              <p:par>
                                <p:cTn id="16" presetID="22" presetClass="entr" presetSubtype="4" fill="hold" nodeType="with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wipe(down)">
                                      <p:cBhvr>
                                        <p:cTn id="18" dur="1000"/>
                                        <p:tgtEl>
                                          <p:spTgt spid="3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up)">
                                      <p:cBhvr>
                                        <p:cTn id="23" dur="10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wipe(up)">
                                      <p:cBhvr>
                                        <p:cTn id="28" dur="1000"/>
                                        <p:tgtEl>
                                          <p:spTgt spid="24"/>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wipe(up)">
                                      <p:cBhvr>
                                        <p:cTn id="33" dur="1000"/>
                                        <p:tgtEl>
                                          <p:spTgt spid="2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grpId="0" nodeType="click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wipe(up)">
                                      <p:cBhvr>
                                        <p:cTn id="38" dur="1000"/>
                                        <p:tgtEl>
                                          <p:spTgt spid="28"/>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grpId="0" nodeType="click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wipe(up)">
                                      <p:cBhvr>
                                        <p:cTn id="43" dur="1000"/>
                                        <p:tgtEl>
                                          <p:spTgt spid="33"/>
                                        </p:tgtEl>
                                      </p:cBhvr>
                                    </p:animEffect>
                                  </p:childTnLst>
                                </p:cTn>
                              </p:par>
                              <p:par>
                                <p:cTn id="44" presetID="22" presetClass="entr" presetSubtype="1" fill="hold" nodeType="withEffect">
                                  <p:stCondLst>
                                    <p:cond delay="0"/>
                                  </p:stCondLst>
                                  <p:childTnLst>
                                    <p:set>
                                      <p:cBhvr>
                                        <p:cTn id="45" dur="1" fill="hold">
                                          <p:stCondLst>
                                            <p:cond delay="0"/>
                                          </p:stCondLst>
                                        </p:cTn>
                                        <p:tgtEl>
                                          <p:spTgt spid="32"/>
                                        </p:tgtEl>
                                        <p:attrNameLst>
                                          <p:attrName>style.visibility</p:attrName>
                                        </p:attrNameLst>
                                      </p:cBhvr>
                                      <p:to>
                                        <p:strVal val="visible"/>
                                      </p:to>
                                    </p:set>
                                    <p:animEffect transition="in" filter="wipe(up)">
                                      <p:cBhvr>
                                        <p:cTn id="46" dur="1000"/>
                                        <p:tgtEl>
                                          <p:spTgt spid="32"/>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1" fill="hold" grpId="0" nodeType="click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up)">
                                      <p:cBhvr>
                                        <p:cTn id="51" dur="1000"/>
                                        <p:tgtEl>
                                          <p:spTgt spid="34"/>
                                        </p:tgtEl>
                                      </p:cBhvr>
                                    </p:animEffect>
                                  </p:childTnLst>
                                </p:cTn>
                              </p:par>
                              <p:par>
                                <p:cTn id="52" presetID="22" presetClass="entr" presetSubtype="1" fill="hold" nodeType="with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up)">
                                      <p:cBhvr>
                                        <p:cTn id="54"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2" grpId="0"/>
      <p:bldP spid="16" grpId="0" animBg="1"/>
      <p:bldP spid="24" grpId="0" animBg="1"/>
      <p:bldP spid="27" grpId="0" animBg="1"/>
      <p:bldP spid="28" grpId="0" animBg="1"/>
      <p:bldP spid="33" grpId="0"/>
      <p:bldP spid="3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55F4DD91-2E5A-ACC7-E0DE-5FFE63C85BC7}"/>
              </a:ext>
            </a:extLst>
          </p:cNvPr>
          <p:cNvGrpSpPr/>
          <p:nvPr/>
        </p:nvGrpSpPr>
        <p:grpSpPr>
          <a:xfrm>
            <a:off x="0" y="0"/>
            <a:ext cx="9144000" cy="6858000"/>
            <a:chOff x="340388" y="0"/>
            <a:chExt cx="9144000" cy="6858000"/>
          </a:xfrm>
        </p:grpSpPr>
        <p:sp>
          <p:nvSpPr>
            <p:cNvPr id="7" name="Rectangle 6">
              <a:extLst>
                <a:ext uri="{FF2B5EF4-FFF2-40B4-BE49-F238E27FC236}">
                  <a16:creationId xmlns:a16="http://schemas.microsoft.com/office/drawing/2014/main" id="{4BD791C0-5645-6F69-E5EE-970D22D7EAAC}"/>
                </a:ext>
              </a:extLst>
            </p:cNvPr>
            <p:cNvSpPr/>
            <p:nvPr/>
          </p:nvSpPr>
          <p:spPr>
            <a:xfrm>
              <a:off x="340388" y="0"/>
              <a:ext cx="9144000" cy="685800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B16AF5B-309D-98C6-916A-0BB11EFEEF73}"/>
                </a:ext>
              </a:extLst>
            </p:cNvPr>
            <p:cNvSpPr/>
            <p:nvPr/>
          </p:nvSpPr>
          <p:spPr>
            <a:xfrm>
              <a:off x="2462365" y="158601"/>
              <a:ext cx="6887628" cy="584978"/>
            </a:xfrm>
            <a:prstGeom prst="rect">
              <a:avLst/>
            </a:prstGeom>
            <a:solidFill>
              <a:schemeClr val="tx2">
                <a:lumMod val="90000"/>
                <a:lumOff val="10000"/>
              </a:schemeClr>
            </a:solidFill>
            <a:ln w="190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D89A20F-2E1B-011E-94A1-6691F94BCCFE}"/>
                </a:ext>
              </a:extLst>
            </p:cNvPr>
            <p:cNvSpPr/>
            <p:nvPr/>
          </p:nvSpPr>
          <p:spPr>
            <a:xfrm>
              <a:off x="419150" y="151224"/>
              <a:ext cx="1964454" cy="599732"/>
            </a:xfrm>
            <a:prstGeom prst="rect">
              <a:avLst/>
            </a:prstGeom>
            <a:solidFill>
              <a:schemeClr val="bg1"/>
            </a:solidFill>
            <a:ln w="19050">
              <a:solidFill>
                <a:schemeClr val="tx2">
                  <a:lumMod val="90000"/>
                  <a:lumOff val="1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A picture containing font, graphics, screenshot, graphic design&#10;&#10;Description automatically generated">
              <a:extLst>
                <a:ext uri="{FF2B5EF4-FFF2-40B4-BE49-F238E27FC236}">
                  <a16:creationId xmlns:a16="http://schemas.microsoft.com/office/drawing/2014/main" id="{587E4618-C8DC-DE15-AD59-A74D09B6A309}"/>
                </a:ext>
              </a:extLst>
            </p:cNvPr>
            <p:cNvPicPr>
              <a:picLocks noChangeAspect="1"/>
            </p:cNvPicPr>
            <p:nvPr/>
          </p:nvPicPr>
          <p:blipFill>
            <a:blip r:embed="rId4"/>
            <a:stretch>
              <a:fillRect/>
            </a:stretch>
          </p:blipFill>
          <p:spPr>
            <a:xfrm>
              <a:off x="651887" y="238516"/>
              <a:ext cx="1542934" cy="425148"/>
            </a:xfrm>
            <a:prstGeom prst="rect">
              <a:avLst/>
            </a:prstGeom>
          </p:spPr>
        </p:pic>
        <p:sp>
          <p:nvSpPr>
            <p:cNvPr id="10" name="Rectangle 9">
              <a:extLst>
                <a:ext uri="{FF2B5EF4-FFF2-40B4-BE49-F238E27FC236}">
                  <a16:creationId xmlns:a16="http://schemas.microsoft.com/office/drawing/2014/main" id="{BADEE17C-E6BB-E136-1505-816F19833283}"/>
                </a:ext>
              </a:extLst>
            </p:cNvPr>
            <p:cNvSpPr/>
            <p:nvPr/>
          </p:nvSpPr>
          <p:spPr>
            <a:xfrm>
              <a:off x="651887" y="916934"/>
              <a:ext cx="8521002" cy="5463444"/>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4" name="Title 1">
            <a:extLst>
              <a:ext uri="{FF2B5EF4-FFF2-40B4-BE49-F238E27FC236}">
                <a16:creationId xmlns:a16="http://schemas.microsoft.com/office/drawing/2014/main" id="{19A8AE3B-2615-8807-C420-52360CB89101}"/>
              </a:ext>
            </a:extLst>
          </p:cNvPr>
          <p:cNvSpPr txBox="1">
            <a:spLocks/>
          </p:cNvSpPr>
          <p:nvPr/>
        </p:nvSpPr>
        <p:spPr>
          <a:xfrm>
            <a:off x="2190578" y="198606"/>
            <a:ext cx="6300279" cy="478678"/>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600" b="1" kern="1200">
                <a:solidFill>
                  <a:schemeClr val="tx2"/>
                </a:solidFill>
                <a:latin typeface="Helvetica" pitchFamily="2" charset="0"/>
                <a:ea typeface="+mj-ea"/>
                <a:cs typeface="+mj-cs"/>
              </a:defRPr>
            </a:lvl1pPr>
          </a:lstStyle>
          <a:p>
            <a:r>
              <a:rPr lang="en-US" dirty="0">
                <a:solidFill>
                  <a:schemeClr val="bg1"/>
                </a:solidFill>
              </a:rPr>
              <a:t>Reports and Labels</a:t>
            </a:r>
          </a:p>
        </p:txBody>
      </p:sp>
      <p:pic>
        <p:nvPicPr>
          <p:cNvPr id="13" name="Picture 12">
            <a:extLst>
              <a:ext uri="{FF2B5EF4-FFF2-40B4-BE49-F238E27FC236}">
                <a16:creationId xmlns:a16="http://schemas.microsoft.com/office/drawing/2014/main" id="{AD9BEFA4-F392-6A70-C5C0-8219FCC5EAEE}"/>
              </a:ext>
            </a:extLst>
          </p:cNvPr>
          <p:cNvPicPr>
            <a:picLocks noChangeAspect="1"/>
          </p:cNvPicPr>
          <p:nvPr/>
        </p:nvPicPr>
        <p:blipFill>
          <a:blip r:embed="rId5"/>
          <a:stretch>
            <a:fillRect/>
          </a:stretch>
        </p:blipFill>
        <p:spPr>
          <a:xfrm>
            <a:off x="2831940" y="1027861"/>
            <a:ext cx="5750545" cy="5197487"/>
          </a:xfrm>
          <a:prstGeom prst="rect">
            <a:avLst/>
          </a:prstGeom>
        </p:spPr>
      </p:pic>
      <p:pic>
        <p:nvPicPr>
          <p:cNvPr id="3" name="Picture 2">
            <a:extLst>
              <a:ext uri="{FF2B5EF4-FFF2-40B4-BE49-F238E27FC236}">
                <a16:creationId xmlns:a16="http://schemas.microsoft.com/office/drawing/2014/main" id="{F125976F-8CFB-5BDD-4FD3-8706D0FB8880}"/>
              </a:ext>
            </a:extLst>
          </p:cNvPr>
          <p:cNvPicPr>
            <a:picLocks noChangeAspect="1"/>
          </p:cNvPicPr>
          <p:nvPr/>
        </p:nvPicPr>
        <p:blipFill>
          <a:blip r:embed="rId6"/>
          <a:stretch>
            <a:fillRect/>
          </a:stretch>
        </p:blipFill>
        <p:spPr>
          <a:xfrm>
            <a:off x="769651" y="1027860"/>
            <a:ext cx="1750790" cy="5197488"/>
          </a:xfrm>
          <a:prstGeom prst="rect">
            <a:avLst/>
          </a:prstGeom>
        </p:spPr>
      </p:pic>
      <p:sp>
        <p:nvSpPr>
          <p:cNvPr id="5" name="Rectangle 4">
            <a:extLst>
              <a:ext uri="{FF2B5EF4-FFF2-40B4-BE49-F238E27FC236}">
                <a16:creationId xmlns:a16="http://schemas.microsoft.com/office/drawing/2014/main" id="{147C6AAE-3D3E-6906-BBA5-AA0BCEC1ED6C}"/>
              </a:ext>
            </a:extLst>
          </p:cNvPr>
          <p:cNvSpPr/>
          <p:nvPr/>
        </p:nvSpPr>
        <p:spPr>
          <a:xfrm>
            <a:off x="914400" y="3429000"/>
            <a:ext cx="940033" cy="213852"/>
          </a:xfrm>
          <a:prstGeom prst="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B14E30D-3179-3634-2A70-C432B728528B}"/>
              </a:ext>
            </a:extLst>
          </p:cNvPr>
          <p:cNvSpPr/>
          <p:nvPr/>
        </p:nvSpPr>
        <p:spPr>
          <a:xfrm>
            <a:off x="2901818" y="2313027"/>
            <a:ext cx="2186376" cy="238432"/>
          </a:xfrm>
          <a:prstGeom prst="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649231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4BBE5-EAE6-3CBE-2F1F-BAD8F1026A33}"/>
              </a:ext>
            </a:extLst>
          </p:cNvPr>
          <p:cNvSpPr>
            <a:spLocks noGrp="1"/>
          </p:cNvSpPr>
          <p:nvPr>
            <p:ph type="title"/>
          </p:nvPr>
        </p:nvSpPr>
        <p:spPr/>
        <p:txBody>
          <a:bodyPr/>
          <a:lstStyle/>
          <a:p>
            <a:endParaRPr lang="en-US"/>
          </a:p>
        </p:txBody>
      </p:sp>
      <p:sp>
        <p:nvSpPr>
          <p:cNvPr id="5" name="TextBox 4">
            <a:extLst>
              <a:ext uri="{FF2B5EF4-FFF2-40B4-BE49-F238E27FC236}">
                <a16:creationId xmlns:a16="http://schemas.microsoft.com/office/drawing/2014/main" id="{8E388961-D93B-2BC9-7229-9C19CE0AC780}"/>
              </a:ext>
            </a:extLst>
          </p:cNvPr>
          <p:cNvSpPr txBox="1"/>
          <p:nvPr/>
        </p:nvSpPr>
        <p:spPr>
          <a:xfrm>
            <a:off x="0" y="2425"/>
            <a:ext cx="9144000" cy="4705308"/>
          </a:xfrm>
          <a:prstGeom prst="rect">
            <a:avLst/>
          </a:prstGeom>
          <a:solidFill>
            <a:schemeClr val="bg1"/>
          </a:solidFill>
          <a:ln>
            <a:noFill/>
          </a:ln>
        </p:spPr>
        <p:txBody>
          <a:bodyPr wrap="square" rtlCol="0">
            <a:spAutoFit/>
          </a:bodyPr>
          <a:lstStyle/>
          <a:p>
            <a:endParaRPr lang="en-US" dirty="0"/>
          </a:p>
        </p:txBody>
      </p:sp>
      <p:pic>
        <p:nvPicPr>
          <p:cNvPr id="4" name="Picture 3">
            <a:extLst>
              <a:ext uri="{FF2B5EF4-FFF2-40B4-BE49-F238E27FC236}">
                <a16:creationId xmlns:a16="http://schemas.microsoft.com/office/drawing/2014/main" id="{29FE615F-D24E-FC8E-E39F-75336D0086C4}"/>
              </a:ext>
            </a:extLst>
          </p:cNvPr>
          <p:cNvPicPr>
            <a:picLocks noChangeAspect="1"/>
          </p:cNvPicPr>
          <p:nvPr/>
        </p:nvPicPr>
        <p:blipFill>
          <a:blip r:embed="rId4"/>
          <a:stretch>
            <a:fillRect/>
          </a:stretch>
        </p:blipFill>
        <p:spPr>
          <a:xfrm>
            <a:off x="5236483" y="2066892"/>
            <a:ext cx="2151568" cy="1603896"/>
          </a:xfrm>
          <a:prstGeom prst="rect">
            <a:avLst/>
          </a:prstGeom>
          <a:ln w="28575">
            <a:solidFill>
              <a:srgbClr val="FF0000"/>
            </a:solidFill>
          </a:ln>
        </p:spPr>
      </p:pic>
      <p:pic>
        <p:nvPicPr>
          <p:cNvPr id="24" name="Picture 23">
            <a:extLst>
              <a:ext uri="{FF2B5EF4-FFF2-40B4-BE49-F238E27FC236}">
                <a16:creationId xmlns:a16="http://schemas.microsoft.com/office/drawing/2014/main" id="{7BDB6838-EF0B-9502-2042-69E2FCC3CC4B}"/>
              </a:ext>
            </a:extLst>
          </p:cNvPr>
          <p:cNvPicPr>
            <a:picLocks noChangeAspect="1"/>
          </p:cNvPicPr>
          <p:nvPr/>
        </p:nvPicPr>
        <p:blipFill>
          <a:blip r:embed="rId5"/>
          <a:stretch>
            <a:fillRect/>
          </a:stretch>
        </p:blipFill>
        <p:spPr>
          <a:xfrm>
            <a:off x="2771550" y="2179912"/>
            <a:ext cx="1913571" cy="1855803"/>
          </a:xfrm>
          <a:prstGeom prst="rect">
            <a:avLst/>
          </a:prstGeom>
          <a:ln>
            <a:solidFill>
              <a:srgbClr val="FF0000"/>
            </a:solidFill>
          </a:ln>
        </p:spPr>
      </p:pic>
      <p:pic>
        <p:nvPicPr>
          <p:cNvPr id="26" name="Picture 25">
            <a:extLst>
              <a:ext uri="{FF2B5EF4-FFF2-40B4-BE49-F238E27FC236}">
                <a16:creationId xmlns:a16="http://schemas.microsoft.com/office/drawing/2014/main" id="{B7D1EA53-DE7B-F7FC-80DE-7665ADA3AF18}"/>
              </a:ext>
            </a:extLst>
          </p:cNvPr>
          <p:cNvPicPr>
            <a:picLocks noChangeAspect="1"/>
          </p:cNvPicPr>
          <p:nvPr/>
        </p:nvPicPr>
        <p:blipFill>
          <a:blip r:embed="rId6"/>
          <a:stretch>
            <a:fillRect/>
          </a:stretch>
        </p:blipFill>
        <p:spPr>
          <a:xfrm>
            <a:off x="200564" y="409079"/>
            <a:ext cx="8390985" cy="1647242"/>
          </a:xfrm>
          <a:prstGeom prst="rect">
            <a:avLst/>
          </a:prstGeom>
        </p:spPr>
      </p:pic>
      <p:sp>
        <p:nvSpPr>
          <p:cNvPr id="13" name="TextBox 12">
            <a:extLst>
              <a:ext uri="{FF2B5EF4-FFF2-40B4-BE49-F238E27FC236}">
                <a16:creationId xmlns:a16="http://schemas.microsoft.com/office/drawing/2014/main" id="{6E8F75A0-2585-8423-6135-B5ADD0D59E61}"/>
              </a:ext>
            </a:extLst>
          </p:cNvPr>
          <p:cNvSpPr txBox="1"/>
          <p:nvPr/>
        </p:nvSpPr>
        <p:spPr>
          <a:xfrm>
            <a:off x="6312267" y="655118"/>
            <a:ext cx="2417524" cy="769441"/>
          </a:xfrm>
          <a:prstGeom prst="rect">
            <a:avLst/>
          </a:prstGeom>
          <a:solidFill>
            <a:schemeClr val="bg1"/>
          </a:solidFill>
        </p:spPr>
        <p:txBody>
          <a:bodyPr wrap="square" rtlCol="0">
            <a:spAutoFit/>
          </a:bodyPr>
          <a:lstStyle/>
          <a:p>
            <a:r>
              <a:rPr lang="en-US" sz="1100" dirty="0"/>
              <a:t>Updates to member information for address, deceased status, transfer information and new members (new join).</a:t>
            </a:r>
          </a:p>
        </p:txBody>
      </p:sp>
      <p:sp>
        <p:nvSpPr>
          <p:cNvPr id="11" name="TextBox 10">
            <a:extLst>
              <a:ext uri="{FF2B5EF4-FFF2-40B4-BE49-F238E27FC236}">
                <a16:creationId xmlns:a16="http://schemas.microsoft.com/office/drawing/2014/main" id="{54330BAF-089A-C7AE-E962-1D4B1F19B63B}"/>
              </a:ext>
            </a:extLst>
          </p:cNvPr>
          <p:cNvSpPr txBox="1"/>
          <p:nvPr/>
        </p:nvSpPr>
        <p:spPr>
          <a:xfrm>
            <a:off x="6269276" y="285488"/>
            <a:ext cx="2417524" cy="369332"/>
          </a:xfrm>
          <a:prstGeom prst="rect">
            <a:avLst/>
          </a:prstGeom>
          <a:solidFill>
            <a:schemeClr val="tx2">
              <a:lumMod val="75000"/>
              <a:lumOff val="25000"/>
            </a:schemeClr>
          </a:solidFill>
        </p:spPr>
        <p:txBody>
          <a:bodyPr wrap="square" rtlCol="0">
            <a:spAutoFit/>
          </a:bodyPr>
          <a:lstStyle/>
          <a:p>
            <a:pPr algn="ctr"/>
            <a:r>
              <a:rPr lang="en-US" dirty="0">
                <a:solidFill>
                  <a:schemeClr val="bg1"/>
                </a:solidFill>
              </a:rPr>
              <a:t>Roster Updates</a:t>
            </a:r>
          </a:p>
        </p:txBody>
      </p:sp>
      <p:sp>
        <p:nvSpPr>
          <p:cNvPr id="18" name="Arrow: Left 17">
            <a:extLst>
              <a:ext uri="{FF2B5EF4-FFF2-40B4-BE49-F238E27FC236}">
                <a16:creationId xmlns:a16="http://schemas.microsoft.com/office/drawing/2014/main" id="{5CDD9B15-DAF6-0E3A-2653-AF90E0C09FC2}"/>
              </a:ext>
            </a:extLst>
          </p:cNvPr>
          <p:cNvSpPr/>
          <p:nvPr/>
        </p:nvSpPr>
        <p:spPr>
          <a:xfrm rot="5400000">
            <a:off x="7908044" y="2053862"/>
            <a:ext cx="404623" cy="311339"/>
          </a:xfrm>
          <a:prstGeom prst="leftArrow">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7" name="Picture 26">
            <a:extLst>
              <a:ext uri="{FF2B5EF4-FFF2-40B4-BE49-F238E27FC236}">
                <a16:creationId xmlns:a16="http://schemas.microsoft.com/office/drawing/2014/main" id="{F271461C-A0AB-85A3-A125-DE9966A7EC08}"/>
              </a:ext>
            </a:extLst>
          </p:cNvPr>
          <p:cNvPicPr>
            <a:picLocks noChangeAspect="1"/>
          </p:cNvPicPr>
          <p:nvPr/>
        </p:nvPicPr>
        <p:blipFill>
          <a:blip r:embed="rId7"/>
          <a:stretch>
            <a:fillRect/>
          </a:stretch>
        </p:blipFill>
        <p:spPr>
          <a:xfrm>
            <a:off x="394350" y="2244411"/>
            <a:ext cx="1476375" cy="1019175"/>
          </a:xfrm>
          <a:prstGeom prst="rect">
            <a:avLst/>
          </a:prstGeom>
          <a:ln w="28575">
            <a:solidFill>
              <a:srgbClr val="FF0000"/>
            </a:solidFill>
          </a:ln>
        </p:spPr>
      </p:pic>
      <p:sp>
        <p:nvSpPr>
          <p:cNvPr id="3" name="Oval 2">
            <a:extLst>
              <a:ext uri="{FF2B5EF4-FFF2-40B4-BE49-F238E27FC236}">
                <a16:creationId xmlns:a16="http://schemas.microsoft.com/office/drawing/2014/main" id="{BE6F0A49-571D-4BE6-42E4-0A12855FFA38}"/>
              </a:ext>
            </a:extLst>
          </p:cNvPr>
          <p:cNvSpPr/>
          <p:nvPr/>
        </p:nvSpPr>
        <p:spPr>
          <a:xfrm>
            <a:off x="3343275" y="3381375"/>
            <a:ext cx="228600" cy="241788"/>
          </a:xfrm>
          <a:prstGeom prst="ellipse">
            <a:avLst/>
          </a:prstGeom>
          <a:noFill/>
          <a:ln>
            <a:solidFill>
              <a:schemeClr val="tx2">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239632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up)">
                                      <p:cBhvr>
                                        <p:cTn id="7" dur="10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up)">
                                      <p:cBhvr>
                                        <p:cTn id="12" dur="1000"/>
                                        <p:tgtEl>
                                          <p:spTgt spid="24"/>
                                        </p:tgtEl>
                                      </p:cBhvr>
                                    </p:animEffect>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up)">
                                      <p:cBhvr>
                                        <p:cTn id="16" dur="10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up)">
                                      <p:cBhvr>
                                        <p:cTn id="21" dur="10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825F9D3-447C-43F0-B4A5-CC2C165EDF34}"/>
              </a:ext>
            </a:extLst>
          </p:cNvPr>
          <p:cNvSpPr/>
          <p:nvPr/>
        </p:nvSpPr>
        <p:spPr>
          <a:xfrm>
            <a:off x="-77520" y="0"/>
            <a:ext cx="9409471" cy="707390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97B224F9-C31A-4C9A-8A48-8325D734D8BB}"/>
              </a:ext>
            </a:extLst>
          </p:cNvPr>
          <p:cNvSpPr/>
          <p:nvPr/>
        </p:nvSpPr>
        <p:spPr>
          <a:xfrm>
            <a:off x="132735" y="2988527"/>
            <a:ext cx="9276736" cy="408537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AC38129F-FC1E-428C-B224-8E5E7C4C5837}"/>
              </a:ext>
            </a:extLst>
          </p:cNvPr>
          <p:cNvSpPr/>
          <p:nvPr/>
        </p:nvSpPr>
        <p:spPr>
          <a:xfrm>
            <a:off x="132735" y="1739590"/>
            <a:ext cx="9144000" cy="511840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911B6F6C-2E07-4272-85FF-9CDABB189D0B}"/>
              </a:ext>
            </a:extLst>
          </p:cNvPr>
          <p:cNvSpPr/>
          <p:nvPr/>
        </p:nvSpPr>
        <p:spPr>
          <a:xfrm>
            <a:off x="0" y="4459113"/>
            <a:ext cx="9276735" cy="238636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A4DF8AF9-5689-0CB1-CD2F-BDC12CB66912}"/>
              </a:ext>
            </a:extLst>
          </p:cNvPr>
          <p:cNvGrpSpPr/>
          <p:nvPr/>
        </p:nvGrpSpPr>
        <p:grpSpPr>
          <a:xfrm>
            <a:off x="90141" y="157598"/>
            <a:ext cx="9144000" cy="5370668"/>
            <a:chOff x="0" y="344774"/>
            <a:chExt cx="9144000" cy="5370668"/>
          </a:xfrm>
        </p:grpSpPr>
        <p:pic>
          <p:nvPicPr>
            <p:cNvPr id="24" name="Picture 23">
              <a:extLst>
                <a:ext uri="{FF2B5EF4-FFF2-40B4-BE49-F238E27FC236}">
                  <a16:creationId xmlns:a16="http://schemas.microsoft.com/office/drawing/2014/main" id="{69FE7E4F-D079-1F84-57E7-0DF2858B7BF8}"/>
                </a:ext>
              </a:extLst>
            </p:cNvPr>
            <p:cNvPicPr>
              <a:picLocks noChangeAspect="1"/>
            </p:cNvPicPr>
            <p:nvPr/>
          </p:nvPicPr>
          <p:blipFill>
            <a:blip r:embed="rId4"/>
            <a:stretch>
              <a:fillRect/>
            </a:stretch>
          </p:blipFill>
          <p:spPr>
            <a:xfrm>
              <a:off x="0" y="344774"/>
              <a:ext cx="9144000" cy="5370668"/>
            </a:xfrm>
            <a:prstGeom prst="rect">
              <a:avLst/>
            </a:prstGeom>
          </p:spPr>
        </p:pic>
        <p:pic>
          <p:nvPicPr>
            <p:cNvPr id="26" name="Picture 25">
              <a:extLst>
                <a:ext uri="{FF2B5EF4-FFF2-40B4-BE49-F238E27FC236}">
                  <a16:creationId xmlns:a16="http://schemas.microsoft.com/office/drawing/2014/main" id="{532DB978-A9E8-BD6F-199E-A00469A53510}"/>
                </a:ext>
              </a:extLst>
            </p:cNvPr>
            <p:cNvPicPr>
              <a:picLocks noChangeAspect="1"/>
            </p:cNvPicPr>
            <p:nvPr/>
          </p:nvPicPr>
          <p:blipFill>
            <a:blip r:embed="rId5"/>
            <a:stretch>
              <a:fillRect/>
            </a:stretch>
          </p:blipFill>
          <p:spPr>
            <a:xfrm>
              <a:off x="43787" y="2825402"/>
              <a:ext cx="8964798" cy="2622898"/>
            </a:xfrm>
            <a:prstGeom prst="rect">
              <a:avLst/>
            </a:prstGeom>
          </p:spPr>
        </p:pic>
      </p:grpSp>
      <p:grpSp>
        <p:nvGrpSpPr>
          <p:cNvPr id="17" name="Group 16">
            <a:extLst>
              <a:ext uri="{FF2B5EF4-FFF2-40B4-BE49-F238E27FC236}">
                <a16:creationId xmlns:a16="http://schemas.microsoft.com/office/drawing/2014/main" id="{E4DD0F08-A9E2-3B47-77A2-D72EE4917DDC}"/>
              </a:ext>
            </a:extLst>
          </p:cNvPr>
          <p:cNvGrpSpPr/>
          <p:nvPr/>
        </p:nvGrpSpPr>
        <p:grpSpPr>
          <a:xfrm>
            <a:off x="3887954" y="1931612"/>
            <a:ext cx="2021680" cy="2836839"/>
            <a:chOff x="3814933" y="2326723"/>
            <a:chExt cx="2021680" cy="2836839"/>
          </a:xfrm>
        </p:grpSpPr>
        <p:sp>
          <p:nvSpPr>
            <p:cNvPr id="20" name="Oval 19">
              <a:extLst>
                <a:ext uri="{FF2B5EF4-FFF2-40B4-BE49-F238E27FC236}">
                  <a16:creationId xmlns:a16="http://schemas.microsoft.com/office/drawing/2014/main" id="{88CA600F-E8DD-9BC8-6A8E-6A6740A4386A}"/>
                </a:ext>
              </a:extLst>
            </p:cNvPr>
            <p:cNvSpPr/>
            <p:nvPr/>
          </p:nvSpPr>
          <p:spPr>
            <a:xfrm>
              <a:off x="3814933" y="2326723"/>
              <a:ext cx="532435" cy="465246"/>
            </a:xfrm>
            <a:prstGeom prst="ellipse">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1" name="Picture 20">
              <a:extLst>
                <a:ext uri="{FF2B5EF4-FFF2-40B4-BE49-F238E27FC236}">
                  <a16:creationId xmlns:a16="http://schemas.microsoft.com/office/drawing/2014/main" id="{17919954-1D5F-8B73-15A4-E04487ED6192}"/>
                </a:ext>
              </a:extLst>
            </p:cNvPr>
            <p:cNvPicPr>
              <a:picLocks noChangeAspect="1"/>
            </p:cNvPicPr>
            <p:nvPr/>
          </p:nvPicPr>
          <p:blipFill>
            <a:blip r:embed="rId6"/>
            <a:stretch>
              <a:fillRect/>
            </a:stretch>
          </p:blipFill>
          <p:spPr>
            <a:xfrm>
              <a:off x="4528038" y="2422181"/>
              <a:ext cx="1308575" cy="2741381"/>
            </a:xfrm>
            <a:prstGeom prst="rect">
              <a:avLst/>
            </a:prstGeom>
          </p:spPr>
        </p:pic>
        <p:cxnSp>
          <p:nvCxnSpPr>
            <p:cNvPr id="22" name="Straight Arrow Connector 21">
              <a:extLst>
                <a:ext uri="{FF2B5EF4-FFF2-40B4-BE49-F238E27FC236}">
                  <a16:creationId xmlns:a16="http://schemas.microsoft.com/office/drawing/2014/main" id="{93CD700E-26B4-3C20-6757-6F5E244372E6}"/>
                </a:ext>
              </a:extLst>
            </p:cNvPr>
            <p:cNvCxnSpPr>
              <a:stCxn id="20" idx="5"/>
            </p:cNvCxnSpPr>
            <p:nvPr/>
          </p:nvCxnSpPr>
          <p:spPr>
            <a:xfrm>
              <a:off x="4269395" y="2723835"/>
              <a:ext cx="302605" cy="144056"/>
            </a:xfrm>
            <a:prstGeom prst="straightConnector1">
              <a:avLst/>
            </a:prstGeom>
            <a:ln>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grpSp>
      <p:sp>
        <p:nvSpPr>
          <p:cNvPr id="19" name="TextBox 18">
            <a:extLst>
              <a:ext uri="{FF2B5EF4-FFF2-40B4-BE49-F238E27FC236}">
                <a16:creationId xmlns:a16="http://schemas.microsoft.com/office/drawing/2014/main" id="{B6A75985-851A-17F9-D21B-4D14BE13C299}"/>
              </a:ext>
            </a:extLst>
          </p:cNvPr>
          <p:cNvSpPr txBox="1"/>
          <p:nvPr/>
        </p:nvSpPr>
        <p:spPr>
          <a:xfrm>
            <a:off x="6559319" y="488439"/>
            <a:ext cx="2417524" cy="769441"/>
          </a:xfrm>
          <a:prstGeom prst="rect">
            <a:avLst/>
          </a:prstGeom>
          <a:solidFill>
            <a:schemeClr val="bg1"/>
          </a:solidFill>
        </p:spPr>
        <p:txBody>
          <a:bodyPr wrap="square" rtlCol="0">
            <a:spAutoFit/>
          </a:bodyPr>
          <a:lstStyle/>
          <a:p>
            <a:r>
              <a:rPr lang="en-US" sz="1100" dirty="0"/>
              <a:t>Updates to member information for address, deceased status, transfer information and new members (new join).</a:t>
            </a:r>
          </a:p>
        </p:txBody>
      </p:sp>
      <p:sp>
        <p:nvSpPr>
          <p:cNvPr id="11" name="TextBox 10">
            <a:extLst>
              <a:ext uri="{FF2B5EF4-FFF2-40B4-BE49-F238E27FC236}">
                <a16:creationId xmlns:a16="http://schemas.microsoft.com/office/drawing/2014/main" id="{3D4DEA74-8730-71AE-985C-3FEBF82EE96D}"/>
              </a:ext>
            </a:extLst>
          </p:cNvPr>
          <p:cNvSpPr txBox="1"/>
          <p:nvPr/>
        </p:nvSpPr>
        <p:spPr>
          <a:xfrm>
            <a:off x="6516328" y="118809"/>
            <a:ext cx="2417524" cy="369332"/>
          </a:xfrm>
          <a:prstGeom prst="rect">
            <a:avLst/>
          </a:prstGeom>
          <a:solidFill>
            <a:schemeClr val="tx2">
              <a:lumMod val="75000"/>
              <a:lumOff val="25000"/>
            </a:schemeClr>
          </a:solidFill>
        </p:spPr>
        <p:txBody>
          <a:bodyPr wrap="square" rtlCol="0">
            <a:spAutoFit/>
          </a:bodyPr>
          <a:lstStyle/>
          <a:p>
            <a:pPr algn="ctr"/>
            <a:r>
              <a:rPr lang="en-US" dirty="0">
                <a:solidFill>
                  <a:schemeClr val="bg1"/>
                </a:solidFill>
              </a:rPr>
              <a:t>Roster Updates</a:t>
            </a:r>
          </a:p>
        </p:txBody>
      </p:sp>
    </p:spTree>
    <p:custDataLst>
      <p:tags r:id="rId1"/>
    </p:custDataLst>
    <p:extLst>
      <p:ext uri="{BB962C8B-B14F-4D97-AF65-F5344CB8AC3E}">
        <p14:creationId xmlns:p14="http://schemas.microsoft.com/office/powerpoint/2010/main" val="84882588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up)">
                                      <p:cBhvr>
                                        <p:cTn id="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55F4DD91-2E5A-ACC7-E0DE-5FFE63C85BC7}"/>
              </a:ext>
            </a:extLst>
          </p:cNvPr>
          <p:cNvGrpSpPr/>
          <p:nvPr/>
        </p:nvGrpSpPr>
        <p:grpSpPr>
          <a:xfrm>
            <a:off x="0" y="0"/>
            <a:ext cx="9144000" cy="6858000"/>
            <a:chOff x="340388" y="0"/>
            <a:chExt cx="9144000" cy="6858000"/>
          </a:xfrm>
        </p:grpSpPr>
        <p:sp>
          <p:nvSpPr>
            <p:cNvPr id="7" name="Rectangle 6">
              <a:extLst>
                <a:ext uri="{FF2B5EF4-FFF2-40B4-BE49-F238E27FC236}">
                  <a16:creationId xmlns:a16="http://schemas.microsoft.com/office/drawing/2014/main" id="{4BD791C0-5645-6F69-E5EE-970D22D7EAAC}"/>
                </a:ext>
              </a:extLst>
            </p:cNvPr>
            <p:cNvSpPr/>
            <p:nvPr/>
          </p:nvSpPr>
          <p:spPr>
            <a:xfrm>
              <a:off x="340388" y="0"/>
              <a:ext cx="9144000" cy="685800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B16AF5B-309D-98C6-916A-0BB11EFEEF73}"/>
                </a:ext>
              </a:extLst>
            </p:cNvPr>
            <p:cNvSpPr/>
            <p:nvPr/>
          </p:nvSpPr>
          <p:spPr>
            <a:xfrm>
              <a:off x="2462365" y="158601"/>
              <a:ext cx="6887628" cy="584978"/>
            </a:xfrm>
            <a:prstGeom prst="rect">
              <a:avLst/>
            </a:prstGeom>
            <a:solidFill>
              <a:schemeClr val="tx2">
                <a:lumMod val="90000"/>
                <a:lumOff val="10000"/>
              </a:schemeClr>
            </a:solidFill>
            <a:ln w="190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D89A20F-2E1B-011E-94A1-6691F94BCCFE}"/>
                </a:ext>
              </a:extLst>
            </p:cNvPr>
            <p:cNvSpPr/>
            <p:nvPr/>
          </p:nvSpPr>
          <p:spPr>
            <a:xfrm>
              <a:off x="419150" y="151224"/>
              <a:ext cx="1964454" cy="599732"/>
            </a:xfrm>
            <a:prstGeom prst="rect">
              <a:avLst/>
            </a:prstGeom>
            <a:solidFill>
              <a:schemeClr val="bg1"/>
            </a:solidFill>
            <a:ln w="19050">
              <a:solidFill>
                <a:schemeClr val="tx2">
                  <a:lumMod val="90000"/>
                  <a:lumOff val="1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A picture containing font, graphics, screenshot, graphic design&#10;&#10;Description automatically generated">
              <a:extLst>
                <a:ext uri="{FF2B5EF4-FFF2-40B4-BE49-F238E27FC236}">
                  <a16:creationId xmlns:a16="http://schemas.microsoft.com/office/drawing/2014/main" id="{587E4618-C8DC-DE15-AD59-A74D09B6A309}"/>
                </a:ext>
              </a:extLst>
            </p:cNvPr>
            <p:cNvPicPr>
              <a:picLocks noChangeAspect="1"/>
            </p:cNvPicPr>
            <p:nvPr/>
          </p:nvPicPr>
          <p:blipFill>
            <a:blip r:embed="rId4"/>
            <a:stretch>
              <a:fillRect/>
            </a:stretch>
          </p:blipFill>
          <p:spPr>
            <a:xfrm>
              <a:off x="651887" y="238516"/>
              <a:ext cx="1542934" cy="425148"/>
            </a:xfrm>
            <a:prstGeom prst="rect">
              <a:avLst/>
            </a:prstGeom>
          </p:spPr>
        </p:pic>
        <p:sp>
          <p:nvSpPr>
            <p:cNvPr id="10" name="Rectangle 9">
              <a:extLst>
                <a:ext uri="{FF2B5EF4-FFF2-40B4-BE49-F238E27FC236}">
                  <a16:creationId xmlns:a16="http://schemas.microsoft.com/office/drawing/2014/main" id="{BADEE17C-E6BB-E136-1505-816F19833283}"/>
                </a:ext>
              </a:extLst>
            </p:cNvPr>
            <p:cNvSpPr/>
            <p:nvPr/>
          </p:nvSpPr>
          <p:spPr>
            <a:xfrm>
              <a:off x="651887" y="916934"/>
              <a:ext cx="8521002" cy="5463444"/>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4" name="Title 1">
            <a:extLst>
              <a:ext uri="{FF2B5EF4-FFF2-40B4-BE49-F238E27FC236}">
                <a16:creationId xmlns:a16="http://schemas.microsoft.com/office/drawing/2014/main" id="{19A8AE3B-2615-8807-C420-52360CB89101}"/>
              </a:ext>
            </a:extLst>
          </p:cNvPr>
          <p:cNvSpPr txBox="1">
            <a:spLocks/>
          </p:cNvSpPr>
          <p:nvPr/>
        </p:nvSpPr>
        <p:spPr>
          <a:xfrm>
            <a:off x="2190578" y="198606"/>
            <a:ext cx="6300279" cy="478678"/>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600" b="1" kern="1200">
                <a:solidFill>
                  <a:schemeClr val="tx2"/>
                </a:solidFill>
                <a:latin typeface="Helvetica" pitchFamily="2" charset="0"/>
                <a:ea typeface="+mj-ea"/>
                <a:cs typeface="+mj-cs"/>
              </a:defRPr>
            </a:lvl1pPr>
          </a:lstStyle>
          <a:p>
            <a:r>
              <a:rPr lang="en-US" dirty="0">
                <a:solidFill>
                  <a:schemeClr val="bg1"/>
                </a:solidFill>
              </a:rPr>
              <a:t>Reports and Labels</a:t>
            </a:r>
          </a:p>
        </p:txBody>
      </p:sp>
      <p:pic>
        <p:nvPicPr>
          <p:cNvPr id="13" name="Picture 12">
            <a:extLst>
              <a:ext uri="{FF2B5EF4-FFF2-40B4-BE49-F238E27FC236}">
                <a16:creationId xmlns:a16="http://schemas.microsoft.com/office/drawing/2014/main" id="{AD9BEFA4-F392-6A70-C5C0-8219FCC5EAEE}"/>
              </a:ext>
            </a:extLst>
          </p:cNvPr>
          <p:cNvPicPr>
            <a:picLocks noChangeAspect="1"/>
          </p:cNvPicPr>
          <p:nvPr/>
        </p:nvPicPr>
        <p:blipFill>
          <a:blip r:embed="rId5"/>
          <a:stretch>
            <a:fillRect/>
          </a:stretch>
        </p:blipFill>
        <p:spPr>
          <a:xfrm>
            <a:off x="2831940" y="1027861"/>
            <a:ext cx="5750545" cy="5197487"/>
          </a:xfrm>
          <a:prstGeom prst="rect">
            <a:avLst/>
          </a:prstGeom>
        </p:spPr>
      </p:pic>
      <p:pic>
        <p:nvPicPr>
          <p:cNvPr id="3" name="Picture 2">
            <a:extLst>
              <a:ext uri="{FF2B5EF4-FFF2-40B4-BE49-F238E27FC236}">
                <a16:creationId xmlns:a16="http://schemas.microsoft.com/office/drawing/2014/main" id="{F125976F-8CFB-5BDD-4FD3-8706D0FB8880}"/>
              </a:ext>
            </a:extLst>
          </p:cNvPr>
          <p:cNvPicPr>
            <a:picLocks noChangeAspect="1"/>
          </p:cNvPicPr>
          <p:nvPr/>
        </p:nvPicPr>
        <p:blipFill>
          <a:blip r:embed="rId6"/>
          <a:stretch>
            <a:fillRect/>
          </a:stretch>
        </p:blipFill>
        <p:spPr>
          <a:xfrm>
            <a:off x="769651" y="1027860"/>
            <a:ext cx="1750790" cy="5197488"/>
          </a:xfrm>
          <a:prstGeom prst="rect">
            <a:avLst/>
          </a:prstGeom>
        </p:spPr>
      </p:pic>
      <p:sp>
        <p:nvSpPr>
          <p:cNvPr id="5" name="Rectangle 4">
            <a:extLst>
              <a:ext uri="{FF2B5EF4-FFF2-40B4-BE49-F238E27FC236}">
                <a16:creationId xmlns:a16="http://schemas.microsoft.com/office/drawing/2014/main" id="{147C6AAE-3D3E-6906-BBA5-AA0BCEC1ED6C}"/>
              </a:ext>
            </a:extLst>
          </p:cNvPr>
          <p:cNvSpPr/>
          <p:nvPr/>
        </p:nvSpPr>
        <p:spPr>
          <a:xfrm>
            <a:off x="914400" y="3429000"/>
            <a:ext cx="940033" cy="213852"/>
          </a:xfrm>
          <a:prstGeom prst="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B14E30D-3179-3634-2A70-C432B728528B}"/>
              </a:ext>
            </a:extLst>
          </p:cNvPr>
          <p:cNvSpPr/>
          <p:nvPr/>
        </p:nvSpPr>
        <p:spPr>
          <a:xfrm>
            <a:off x="2901818" y="2548995"/>
            <a:ext cx="2186376" cy="238432"/>
          </a:xfrm>
          <a:prstGeom prst="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6807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825F9D3-447C-43F0-B4A5-CC2C165EDF34}"/>
              </a:ext>
            </a:extLst>
          </p:cNvPr>
          <p:cNvSpPr/>
          <p:nvPr/>
        </p:nvSpPr>
        <p:spPr>
          <a:xfrm>
            <a:off x="0" y="0"/>
            <a:ext cx="9409471" cy="707390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31" name="Picture 30">
            <a:extLst>
              <a:ext uri="{FF2B5EF4-FFF2-40B4-BE49-F238E27FC236}">
                <a16:creationId xmlns:a16="http://schemas.microsoft.com/office/drawing/2014/main" id="{57657EAD-94EB-6E2E-DCA3-EA586E985BB7}"/>
              </a:ext>
            </a:extLst>
          </p:cNvPr>
          <p:cNvPicPr>
            <a:picLocks noChangeAspect="1"/>
          </p:cNvPicPr>
          <p:nvPr/>
        </p:nvPicPr>
        <p:blipFill>
          <a:blip r:embed="rId4"/>
          <a:stretch>
            <a:fillRect/>
          </a:stretch>
        </p:blipFill>
        <p:spPr>
          <a:xfrm>
            <a:off x="307686" y="272605"/>
            <a:ext cx="8683914" cy="4069134"/>
          </a:xfrm>
          <a:prstGeom prst="rect">
            <a:avLst/>
          </a:prstGeom>
        </p:spPr>
      </p:pic>
      <p:sp>
        <p:nvSpPr>
          <p:cNvPr id="6" name="TextBox 5">
            <a:extLst>
              <a:ext uri="{FF2B5EF4-FFF2-40B4-BE49-F238E27FC236}">
                <a16:creationId xmlns:a16="http://schemas.microsoft.com/office/drawing/2014/main" id="{D2F4D0BD-7A98-85CB-6B48-8D7C0D1599D1}"/>
              </a:ext>
            </a:extLst>
          </p:cNvPr>
          <p:cNvSpPr txBox="1"/>
          <p:nvPr/>
        </p:nvSpPr>
        <p:spPr>
          <a:xfrm>
            <a:off x="6574076" y="603756"/>
            <a:ext cx="2417524" cy="430887"/>
          </a:xfrm>
          <a:prstGeom prst="rect">
            <a:avLst/>
          </a:prstGeom>
          <a:noFill/>
        </p:spPr>
        <p:txBody>
          <a:bodyPr wrap="square" rtlCol="0">
            <a:spAutoFit/>
          </a:bodyPr>
          <a:lstStyle/>
          <a:p>
            <a:r>
              <a:rPr lang="en-US" sz="1100" dirty="0"/>
              <a:t>Displays member payments from 2011 to current.</a:t>
            </a:r>
          </a:p>
        </p:txBody>
      </p:sp>
      <p:sp>
        <p:nvSpPr>
          <p:cNvPr id="10" name="TextBox 9">
            <a:extLst>
              <a:ext uri="{FF2B5EF4-FFF2-40B4-BE49-F238E27FC236}">
                <a16:creationId xmlns:a16="http://schemas.microsoft.com/office/drawing/2014/main" id="{D246765A-5010-CEA7-9A82-24C98E697C6A}"/>
              </a:ext>
            </a:extLst>
          </p:cNvPr>
          <p:cNvSpPr txBox="1"/>
          <p:nvPr/>
        </p:nvSpPr>
        <p:spPr>
          <a:xfrm>
            <a:off x="6574076" y="234424"/>
            <a:ext cx="2417524" cy="369332"/>
          </a:xfrm>
          <a:prstGeom prst="rect">
            <a:avLst/>
          </a:prstGeom>
          <a:solidFill>
            <a:schemeClr val="tx2">
              <a:lumMod val="75000"/>
              <a:lumOff val="25000"/>
            </a:schemeClr>
          </a:solidFill>
        </p:spPr>
        <p:txBody>
          <a:bodyPr wrap="square" rtlCol="0">
            <a:spAutoFit/>
          </a:bodyPr>
          <a:lstStyle/>
          <a:p>
            <a:pPr algn="ctr"/>
            <a:r>
              <a:rPr lang="en-US" dirty="0">
                <a:solidFill>
                  <a:schemeClr val="bg1"/>
                </a:solidFill>
              </a:rPr>
              <a:t>Member Dues History</a:t>
            </a:r>
          </a:p>
        </p:txBody>
      </p:sp>
      <p:sp>
        <p:nvSpPr>
          <p:cNvPr id="2" name="TextBox 1">
            <a:extLst>
              <a:ext uri="{FF2B5EF4-FFF2-40B4-BE49-F238E27FC236}">
                <a16:creationId xmlns:a16="http://schemas.microsoft.com/office/drawing/2014/main" id="{9D282F2E-7AF4-244D-075A-CEB1B14F906A}"/>
              </a:ext>
            </a:extLst>
          </p:cNvPr>
          <p:cNvSpPr txBox="1"/>
          <p:nvPr/>
        </p:nvSpPr>
        <p:spPr>
          <a:xfrm>
            <a:off x="909647" y="1372637"/>
            <a:ext cx="1683989" cy="215444"/>
          </a:xfrm>
          <a:prstGeom prst="rect">
            <a:avLst/>
          </a:prstGeom>
          <a:solidFill>
            <a:schemeClr val="bg1"/>
          </a:solidFill>
          <a:ln w="38100">
            <a:solidFill>
              <a:srgbClr val="0070C0"/>
            </a:solidFill>
          </a:ln>
        </p:spPr>
        <p:txBody>
          <a:bodyPr wrap="square" rtlCol="0">
            <a:spAutoFit/>
          </a:bodyPr>
          <a:lstStyle/>
          <a:p>
            <a:r>
              <a:rPr lang="en-US" sz="800" dirty="0"/>
              <a:t>9-digit ID</a:t>
            </a:r>
          </a:p>
        </p:txBody>
      </p:sp>
      <p:sp>
        <p:nvSpPr>
          <p:cNvPr id="32" name="Rectangle 31">
            <a:extLst>
              <a:ext uri="{FF2B5EF4-FFF2-40B4-BE49-F238E27FC236}">
                <a16:creationId xmlns:a16="http://schemas.microsoft.com/office/drawing/2014/main" id="{30450456-0A53-30FF-719A-7BA59106B394}"/>
              </a:ext>
            </a:extLst>
          </p:cNvPr>
          <p:cNvSpPr/>
          <p:nvPr/>
        </p:nvSpPr>
        <p:spPr>
          <a:xfrm>
            <a:off x="152400" y="1616661"/>
            <a:ext cx="9163915" cy="300144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B83C3A2C-1783-6DD3-E5DA-D40B6EB90D55}"/>
              </a:ext>
            </a:extLst>
          </p:cNvPr>
          <p:cNvPicPr>
            <a:picLocks noChangeAspect="1"/>
          </p:cNvPicPr>
          <p:nvPr/>
        </p:nvPicPr>
        <p:blipFill>
          <a:blip r:embed="rId5"/>
          <a:stretch>
            <a:fillRect/>
          </a:stretch>
        </p:blipFill>
        <p:spPr>
          <a:xfrm>
            <a:off x="3226005" y="1372637"/>
            <a:ext cx="1028700" cy="723900"/>
          </a:xfrm>
          <a:prstGeom prst="rect">
            <a:avLst/>
          </a:prstGeom>
          <a:ln w="38100">
            <a:solidFill>
              <a:srgbClr val="FF0000"/>
            </a:solidFill>
          </a:ln>
        </p:spPr>
      </p:pic>
      <p:sp>
        <p:nvSpPr>
          <p:cNvPr id="18" name="Arrow: Left 17">
            <a:extLst>
              <a:ext uri="{FF2B5EF4-FFF2-40B4-BE49-F238E27FC236}">
                <a16:creationId xmlns:a16="http://schemas.microsoft.com/office/drawing/2014/main" id="{EBDBE4A1-F049-7F4B-0966-02540108162A}"/>
              </a:ext>
            </a:extLst>
          </p:cNvPr>
          <p:cNvSpPr/>
          <p:nvPr/>
        </p:nvSpPr>
        <p:spPr>
          <a:xfrm rot="10800000">
            <a:off x="7641838" y="1364642"/>
            <a:ext cx="404623" cy="311339"/>
          </a:xfrm>
          <a:prstGeom prst="leftArrow">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4265535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up)">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up)">
                                      <p:cBhvr>
                                        <p:cTn id="15" dur="10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up)">
                                      <p:cBhvr>
                                        <p:cTn id="20" dur="10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up)">
                                      <p:cBhvr>
                                        <p:cTn id="25"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animBg="1"/>
      <p:bldP spid="2" grpId="0" animBg="1"/>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825F9D3-447C-43F0-B4A5-CC2C165EDF34}"/>
              </a:ext>
            </a:extLst>
          </p:cNvPr>
          <p:cNvSpPr/>
          <p:nvPr/>
        </p:nvSpPr>
        <p:spPr>
          <a:xfrm>
            <a:off x="0" y="0"/>
            <a:ext cx="9409471" cy="707390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31" name="Picture 30">
            <a:extLst>
              <a:ext uri="{FF2B5EF4-FFF2-40B4-BE49-F238E27FC236}">
                <a16:creationId xmlns:a16="http://schemas.microsoft.com/office/drawing/2014/main" id="{57657EAD-94EB-6E2E-DCA3-EA586E985BB7}"/>
              </a:ext>
            </a:extLst>
          </p:cNvPr>
          <p:cNvPicPr>
            <a:picLocks noChangeAspect="1"/>
          </p:cNvPicPr>
          <p:nvPr/>
        </p:nvPicPr>
        <p:blipFill>
          <a:blip r:embed="rId4"/>
          <a:stretch>
            <a:fillRect/>
          </a:stretch>
        </p:blipFill>
        <p:spPr>
          <a:xfrm>
            <a:off x="84948" y="135386"/>
            <a:ext cx="9144000" cy="4284722"/>
          </a:xfrm>
          <a:prstGeom prst="rect">
            <a:avLst/>
          </a:prstGeom>
        </p:spPr>
      </p:pic>
      <p:sp>
        <p:nvSpPr>
          <p:cNvPr id="6" name="TextBox 5">
            <a:extLst>
              <a:ext uri="{FF2B5EF4-FFF2-40B4-BE49-F238E27FC236}">
                <a16:creationId xmlns:a16="http://schemas.microsoft.com/office/drawing/2014/main" id="{D2F4D0BD-7A98-85CB-6B48-8D7C0D1599D1}"/>
              </a:ext>
            </a:extLst>
          </p:cNvPr>
          <p:cNvSpPr txBox="1"/>
          <p:nvPr/>
        </p:nvSpPr>
        <p:spPr>
          <a:xfrm>
            <a:off x="6574076" y="603756"/>
            <a:ext cx="2417524" cy="430887"/>
          </a:xfrm>
          <a:prstGeom prst="rect">
            <a:avLst/>
          </a:prstGeom>
          <a:noFill/>
        </p:spPr>
        <p:txBody>
          <a:bodyPr wrap="square" rtlCol="0">
            <a:spAutoFit/>
          </a:bodyPr>
          <a:lstStyle/>
          <a:p>
            <a:r>
              <a:rPr lang="en-US" sz="1100" dirty="0"/>
              <a:t>Displays member payments from 2011 to current.</a:t>
            </a:r>
          </a:p>
        </p:txBody>
      </p:sp>
      <p:sp>
        <p:nvSpPr>
          <p:cNvPr id="10" name="TextBox 9">
            <a:extLst>
              <a:ext uri="{FF2B5EF4-FFF2-40B4-BE49-F238E27FC236}">
                <a16:creationId xmlns:a16="http://schemas.microsoft.com/office/drawing/2014/main" id="{D246765A-5010-CEA7-9A82-24C98E697C6A}"/>
              </a:ext>
            </a:extLst>
          </p:cNvPr>
          <p:cNvSpPr txBox="1"/>
          <p:nvPr/>
        </p:nvSpPr>
        <p:spPr>
          <a:xfrm>
            <a:off x="6574076" y="234424"/>
            <a:ext cx="2417524" cy="369332"/>
          </a:xfrm>
          <a:prstGeom prst="rect">
            <a:avLst/>
          </a:prstGeom>
          <a:solidFill>
            <a:schemeClr val="tx2">
              <a:lumMod val="75000"/>
              <a:lumOff val="25000"/>
            </a:schemeClr>
          </a:solidFill>
        </p:spPr>
        <p:txBody>
          <a:bodyPr wrap="square" rtlCol="0">
            <a:spAutoFit/>
          </a:bodyPr>
          <a:lstStyle/>
          <a:p>
            <a:pPr algn="ctr"/>
            <a:r>
              <a:rPr lang="en-US" dirty="0">
                <a:solidFill>
                  <a:schemeClr val="bg1"/>
                </a:solidFill>
              </a:rPr>
              <a:t>Member Dues History</a:t>
            </a:r>
          </a:p>
        </p:txBody>
      </p:sp>
      <p:pic>
        <p:nvPicPr>
          <p:cNvPr id="29" name="Picture 28">
            <a:extLst>
              <a:ext uri="{FF2B5EF4-FFF2-40B4-BE49-F238E27FC236}">
                <a16:creationId xmlns:a16="http://schemas.microsoft.com/office/drawing/2014/main" id="{D910B704-B1B3-6786-3D3C-0799B9AEB6A1}"/>
              </a:ext>
            </a:extLst>
          </p:cNvPr>
          <p:cNvPicPr>
            <a:picLocks noChangeAspect="1"/>
          </p:cNvPicPr>
          <p:nvPr/>
        </p:nvPicPr>
        <p:blipFill>
          <a:blip r:embed="rId5"/>
          <a:stretch>
            <a:fillRect/>
          </a:stretch>
        </p:blipFill>
        <p:spPr>
          <a:xfrm>
            <a:off x="207631" y="2529989"/>
            <a:ext cx="9144000" cy="2738747"/>
          </a:xfrm>
          <a:prstGeom prst="rect">
            <a:avLst/>
          </a:prstGeom>
        </p:spPr>
      </p:pic>
      <p:grpSp>
        <p:nvGrpSpPr>
          <p:cNvPr id="17" name="Group 16">
            <a:extLst>
              <a:ext uri="{FF2B5EF4-FFF2-40B4-BE49-F238E27FC236}">
                <a16:creationId xmlns:a16="http://schemas.microsoft.com/office/drawing/2014/main" id="{09A5EB2A-5054-9DB6-82AF-5705D2902160}"/>
              </a:ext>
            </a:extLst>
          </p:cNvPr>
          <p:cNvGrpSpPr/>
          <p:nvPr/>
        </p:nvGrpSpPr>
        <p:grpSpPr>
          <a:xfrm>
            <a:off x="3995006" y="1583269"/>
            <a:ext cx="2021680" cy="2836839"/>
            <a:chOff x="3814933" y="2326723"/>
            <a:chExt cx="2021680" cy="2836839"/>
          </a:xfrm>
        </p:grpSpPr>
        <p:sp>
          <p:nvSpPr>
            <p:cNvPr id="21" name="Oval 20">
              <a:extLst>
                <a:ext uri="{FF2B5EF4-FFF2-40B4-BE49-F238E27FC236}">
                  <a16:creationId xmlns:a16="http://schemas.microsoft.com/office/drawing/2014/main" id="{2C57ABFC-DF8C-2801-1352-5AA53B3D3D46}"/>
                </a:ext>
              </a:extLst>
            </p:cNvPr>
            <p:cNvSpPr/>
            <p:nvPr/>
          </p:nvSpPr>
          <p:spPr>
            <a:xfrm>
              <a:off x="3814933" y="2326723"/>
              <a:ext cx="532435" cy="465246"/>
            </a:xfrm>
            <a:prstGeom prst="ellipse">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2" name="Picture 21">
              <a:extLst>
                <a:ext uri="{FF2B5EF4-FFF2-40B4-BE49-F238E27FC236}">
                  <a16:creationId xmlns:a16="http://schemas.microsoft.com/office/drawing/2014/main" id="{41C11ECB-7EA8-35E5-E4C7-0B8FE9E6396B}"/>
                </a:ext>
              </a:extLst>
            </p:cNvPr>
            <p:cNvPicPr>
              <a:picLocks noChangeAspect="1"/>
            </p:cNvPicPr>
            <p:nvPr/>
          </p:nvPicPr>
          <p:blipFill>
            <a:blip r:embed="rId6"/>
            <a:stretch>
              <a:fillRect/>
            </a:stretch>
          </p:blipFill>
          <p:spPr>
            <a:xfrm>
              <a:off x="4528038" y="2422181"/>
              <a:ext cx="1308575" cy="2741381"/>
            </a:xfrm>
            <a:prstGeom prst="rect">
              <a:avLst/>
            </a:prstGeom>
          </p:spPr>
        </p:pic>
        <p:cxnSp>
          <p:nvCxnSpPr>
            <p:cNvPr id="23" name="Straight Arrow Connector 22">
              <a:extLst>
                <a:ext uri="{FF2B5EF4-FFF2-40B4-BE49-F238E27FC236}">
                  <a16:creationId xmlns:a16="http://schemas.microsoft.com/office/drawing/2014/main" id="{33AF7B2D-6EC5-11E5-B29E-4732DB11D5B9}"/>
                </a:ext>
              </a:extLst>
            </p:cNvPr>
            <p:cNvCxnSpPr>
              <a:stCxn id="21" idx="5"/>
            </p:cNvCxnSpPr>
            <p:nvPr/>
          </p:nvCxnSpPr>
          <p:spPr>
            <a:xfrm>
              <a:off x="4269395" y="2723835"/>
              <a:ext cx="302605" cy="144056"/>
            </a:xfrm>
            <a:prstGeom prst="straightConnector1">
              <a:avLst/>
            </a:prstGeom>
            <a:ln>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grpSp>
      <p:sp>
        <p:nvSpPr>
          <p:cNvPr id="3" name="TextBox 2">
            <a:extLst>
              <a:ext uri="{FF2B5EF4-FFF2-40B4-BE49-F238E27FC236}">
                <a16:creationId xmlns:a16="http://schemas.microsoft.com/office/drawing/2014/main" id="{240210D9-284D-85BD-5859-B6390002FE48}"/>
              </a:ext>
            </a:extLst>
          </p:cNvPr>
          <p:cNvSpPr txBox="1"/>
          <p:nvPr/>
        </p:nvSpPr>
        <p:spPr>
          <a:xfrm>
            <a:off x="698256" y="1272282"/>
            <a:ext cx="1683989" cy="215444"/>
          </a:xfrm>
          <a:prstGeom prst="rect">
            <a:avLst/>
          </a:prstGeom>
          <a:noFill/>
          <a:ln w="38100">
            <a:solidFill>
              <a:schemeClr val="bg2"/>
            </a:solidFill>
          </a:ln>
        </p:spPr>
        <p:txBody>
          <a:bodyPr wrap="square" rtlCol="0">
            <a:spAutoFit/>
          </a:bodyPr>
          <a:lstStyle/>
          <a:p>
            <a:r>
              <a:rPr lang="en-US" sz="800" dirty="0"/>
              <a:t>9-digit ID</a:t>
            </a:r>
          </a:p>
        </p:txBody>
      </p:sp>
    </p:spTree>
    <p:custDataLst>
      <p:tags r:id="rId1"/>
    </p:custDataLst>
    <p:extLst>
      <p:ext uri="{BB962C8B-B14F-4D97-AF65-F5344CB8AC3E}">
        <p14:creationId xmlns:p14="http://schemas.microsoft.com/office/powerpoint/2010/main" val="3964203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up)">
                                      <p:cBhvr>
                                        <p:cTn id="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55F4DD91-2E5A-ACC7-E0DE-5FFE63C85BC7}"/>
              </a:ext>
            </a:extLst>
          </p:cNvPr>
          <p:cNvGrpSpPr/>
          <p:nvPr/>
        </p:nvGrpSpPr>
        <p:grpSpPr>
          <a:xfrm>
            <a:off x="0" y="0"/>
            <a:ext cx="9144000" cy="6858000"/>
            <a:chOff x="340388" y="0"/>
            <a:chExt cx="9144000" cy="6858000"/>
          </a:xfrm>
        </p:grpSpPr>
        <p:sp>
          <p:nvSpPr>
            <p:cNvPr id="7" name="Rectangle 6">
              <a:extLst>
                <a:ext uri="{FF2B5EF4-FFF2-40B4-BE49-F238E27FC236}">
                  <a16:creationId xmlns:a16="http://schemas.microsoft.com/office/drawing/2014/main" id="{4BD791C0-5645-6F69-E5EE-970D22D7EAAC}"/>
                </a:ext>
              </a:extLst>
            </p:cNvPr>
            <p:cNvSpPr/>
            <p:nvPr/>
          </p:nvSpPr>
          <p:spPr>
            <a:xfrm>
              <a:off x="340388" y="0"/>
              <a:ext cx="9144000" cy="685800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B16AF5B-309D-98C6-916A-0BB11EFEEF73}"/>
                </a:ext>
              </a:extLst>
            </p:cNvPr>
            <p:cNvSpPr/>
            <p:nvPr/>
          </p:nvSpPr>
          <p:spPr>
            <a:xfrm>
              <a:off x="2462365" y="158601"/>
              <a:ext cx="6887628" cy="584978"/>
            </a:xfrm>
            <a:prstGeom prst="rect">
              <a:avLst/>
            </a:prstGeom>
            <a:solidFill>
              <a:schemeClr val="tx2">
                <a:lumMod val="90000"/>
                <a:lumOff val="10000"/>
              </a:schemeClr>
            </a:solidFill>
            <a:ln w="190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D89A20F-2E1B-011E-94A1-6691F94BCCFE}"/>
                </a:ext>
              </a:extLst>
            </p:cNvPr>
            <p:cNvSpPr/>
            <p:nvPr/>
          </p:nvSpPr>
          <p:spPr>
            <a:xfrm>
              <a:off x="419150" y="151224"/>
              <a:ext cx="1964454" cy="599732"/>
            </a:xfrm>
            <a:prstGeom prst="rect">
              <a:avLst/>
            </a:prstGeom>
            <a:solidFill>
              <a:schemeClr val="bg1"/>
            </a:solidFill>
            <a:ln w="19050">
              <a:solidFill>
                <a:schemeClr val="tx2">
                  <a:lumMod val="90000"/>
                  <a:lumOff val="1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A picture containing font, graphics, screenshot, graphic design&#10;&#10;Description automatically generated">
              <a:extLst>
                <a:ext uri="{FF2B5EF4-FFF2-40B4-BE49-F238E27FC236}">
                  <a16:creationId xmlns:a16="http://schemas.microsoft.com/office/drawing/2014/main" id="{587E4618-C8DC-DE15-AD59-A74D09B6A309}"/>
                </a:ext>
              </a:extLst>
            </p:cNvPr>
            <p:cNvPicPr>
              <a:picLocks noChangeAspect="1"/>
            </p:cNvPicPr>
            <p:nvPr/>
          </p:nvPicPr>
          <p:blipFill>
            <a:blip r:embed="rId4"/>
            <a:stretch>
              <a:fillRect/>
            </a:stretch>
          </p:blipFill>
          <p:spPr>
            <a:xfrm>
              <a:off x="651887" y="238516"/>
              <a:ext cx="1542934" cy="425148"/>
            </a:xfrm>
            <a:prstGeom prst="rect">
              <a:avLst/>
            </a:prstGeom>
          </p:spPr>
        </p:pic>
        <p:sp>
          <p:nvSpPr>
            <p:cNvPr id="10" name="Rectangle 9">
              <a:extLst>
                <a:ext uri="{FF2B5EF4-FFF2-40B4-BE49-F238E27FC236}">
                  <a16:creationId xmlns:a16="http://schemas.microsoft.com/office/drawing/2014/main" id="{BADEE17C-E6BB-E136-1505-816F19833283}"/>
                </a:ext>
              </a:extLst>
            </p:cNvPr>
            <p:cNvSpPr/>
            <p:nvPr/>
          </p:nvSpPr>
          <p:spPr>
            <a:xfrm>
              <a:off x="651887" y="916934"/>
              <a:ext cx="8521002" cy="5463444"/>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4" name="Title 1">
            <a:extLst>
              <a:ext uri="{FF2B5EF4-FFF2-40B4-BE49-F238E27FC236}">
                <a16:creationId xmlns:a16="http://schemas.microsoft.com/office/drawing/2014/main" id="{19A8AE3B-2615-8807-C420-52360CB89101}"/>
              </a:ext>
            </a:extLst>
          </p:cNvPr>
          <p:cNvSpPr txBox="1">
            <a:spLocks/>
          </p:cNvSpPr>
          <p:nvPr/>
        </p:nvSpPr>
        <p:spPr>
          <a:xfrm>
            <a:off x="2190578" y="198606"/>
            <a:ext cx="6300279" cy="478678"/>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600" b="1" kern="1200">
                <a:solidFill>
                  <a:schemeClr val="tx2"/>
                </a:solidFill>
                <a:latin typeface="Helvetica" pitchFamily="2" charset="0"/>
                <a:ea typeface="+mj-ea"/>
                <a:cs typeface="+mj-cs"/>
              </a:defRPr>
            </a:lvl1pPr>
          </a:lstStyle>
          <a:p>
            <a:r>
              <a:rPr lang="en-US" dirty="0">
                <a:solidFill>
                  <a:schemeClr val="bg1"/>
                </a:solidFill>
              </a:rPr>
              <a:t>Reports and Labels</a:t>
            </a:r>
          </a:p>
        </p:txBody>
      </p:sp>
      <p:pic>
        <p:nvPicPr>
          <p:cNvPr id="13" name="Picture 12">
            <a:extLst>
              <a:ext uri="{FF2B5EF4-FFF2-40B4-BE49-F238E27FC236}">
                <a16:creationId xmlns:a16="http://schemas.microsoft.com/office/drawing/2014/main" id="{AD9BEFA4-F392-6A70-C5C0-8219FCC5EAEE}"/>
              </a:ext>
            </a:extLst>
          </p:cNvPr>
          <p:cNvPicPr>
            <a:picLocks noChangeAspect="1"/>
          </p:cNvPicPr>
          <p:nvPr/>
        </p:nvPicPr>
        <p:blipFill>
          <a:blip r:embed="rId5"/>
          <a:stretch>
            <a:fillRect/>
          </a:stretch>
        </p:blipFill>
        <p:spPr>
          <a:xfrm>
            <a:off x="2831940" y="1027861"/>
            <a:ext cx="5750545" cy="5197487"/>
          </a:xfrm>
          <a:prstGeom prst="rect">
            <a:avLst/>
          </a:prstGeom>
        </p:spPr>
      </p:pic>
      <p:pic>
        <p:nvPicPr>
          <p:cNvPr id="3" name="Picture 2">
            <a:extLst>
              <a:ext uri="{FF2B5EF4-FFF2-40B4-BE49-F238E27FC236}">
                <a16:creationId xmlns:a16="http://schemas.microsoft.com/office/drawing/2014/main" id="{F125976F-8CFB-5BDD-4FD3-8706D0FB8880}"/>
              </a:ext>
            </a:extLst>
          </p:cNvPr>
          <p:cNvPicPr>
            <a:picLocks noChangeAspect="1"/>
          </p:cNvPicPr>
          <p:nvPr/>
        </p:nvPicPr>
        <p:blipFill>
          <a:blip r:embed="rId6"/>
          <a:stretch>
            <a:fillRect/>
          </a:stretch>
        </p:blipFill>
        <p:spPr>
          <a:xfrm>
            <a:off x="769651" y="1027860"/>
            <a:ext cx="1750790" cy="5197488"/>
          </a:xfrm>
          <a:prstGeom prst="rect">
            <a:avLst/>
          </a:prstGeom>
        </p:spPr>
      </p:pic>
      <p:sp>
        <p:nvSpPr>
          <p:cNvPr id="5" name="Rectangle 4">
            <a:extLst>
              <a:ext uri="{FF2B5EF4-FFF2-40B4-BE49-F238E27FC236}">
                <a16:creationId xmlns:a16="http://schemas.microsoft.com/office/drawing/2014/main" id="{147C6AAE-3D3E-6906-BBA5-AA0BCEC1ED6C}"/>
              </a:ext>
            </a:extLst>
          </p:cNvPr>
          <p:cNvSpPr/>
          <p:nvPr/>
        </p:nvSpPr>
        <p:spPr>
          <a:xfrm>
            <a:off x="914400" y="3429000"/>
            <a:ext cx="940033" cy="213852"/>
          </a:xfrm>
          <a:prstGeom prst="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B14E30D-3179-3634-2A70-C432B728528B}"/>
              </a:ext>
            </a:extLst>
          </p:cNvPr>
          <p:cNvSpPr/>
          <p:nvPr/>
        </p:nvSpPr>
        <p:spPr>
          <a:xfrm>
            <a:off x="2916565" y="2770215"/>
            <a:ext cx="2304363" cy="223708"/>
          </a:xfrm>
          <a:prstGeom prst="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550059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825F9D3-447C-43F0-B4A5-CC2C165EDF34}"/>
              </a:ext>
            </a:extLst>
          </p:cNvPr>
          <p:cNvSpPr/>
          <p:nvPr/>
        </p:nvSpPr>
        <p:spPr>
          <a:xfrm>
            <a:off x="0" y="0"/>
            <a:ext cx="9409471" cy="70739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4CF62604-9C98-29FF-5EA9-C680E518C8DA}"/>
              </a:ext>
            </a:extLst>
          </p:cNvPr>
          <p:cNvPicPr>
            <a:picLocks noChangeAspect="1"/>
          </p:cNvPicPr>
          <p:nvPr/>
        </p:nvPicPr>
        <p:blipFill>
          <a:blip r:embed="rId4"/>
          <a:stretch>
            <a:fillRect/>
          </a:stretch>
        </p:blipFill>
        <p:spPr>
          <a:xfrm>
            <a:off x="315106" y="589509"/>
            <a:ext cx="8746598" cy="4803096"/>
          </a:xfrm>
          <a:prstGeom prst="rect">
            <a:avLst/>
          </a:prstGeom>
        </p:spPr>
      </p:pic>
      <p:sp>
        <p:nvSpPr>
          <p:cNvPr id="8" name="Arrow: Left 7">
            <a:extLst>
              <a:ext uri="{FF2B5EF4-FFF2-40B4-BE49-F238E27FC236}">
                <a16:creationId xmlns:a16="http://schemas.microsoft.com/office/drawing/2014/main" id="{94AECF5A-54DD-65B0-C3A2-14264F78AFB2}"/>
              </a:ext>
            </a:extLst>
          </p:cNvPr>
          <p:cNvSpPr/>
          <p:nvPr/>
        </p:nvSpPr>
        <p:spPr>
          <a:xfrm rot="10800000">
            <a:off x="7611496" y="2197501"/>
            <a:ext cx="404623" cy="311339"/>
          </a:xfrm>
          <a:prstGeom prst="leftArrow">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0D1B77F3-1ED9-322F-BBB1-ECBD6E97EED9}"/>
              </a:ext>
            </a:extLst>
          </p:cNvPr>
          <p:cNvPicPr>
            <a:picLocks noChangeAspect="1"/>
          </p:cNvPicPr>
          <p:nvPr/>
        </p:nvPicPr>
        <p:blipFill>
          <a:blip r:embed="rId5"/>
          <a:stretch>
            <a:fillRect/>
          </a:stretch>
        </p:blipFill>
        <p:spPr>
          <a:xfrm>
            <a:off x="836657" y="2560252"/>
            <a:ext cx="1028206" cy="577754"/>
          </a:xfrm>
          <a:prstGeom prst="rect">
            <a:avLst/>
          </a:prstGeom>
          <a:ln w="38100">
            <a:solidFill>
              <a:srgbClr val="FF0000"/>
            </a:solidFill>
          </a:ln>
        </p:spPr>
      </p:pic>
      <p:pic>
        <p:nvPicPr>
          <p:cNvPr id="3" name="Picture 2">
            <a:extLst>
              <a:ext uri="{FF2B5EF4-FFF2-40B4-BE49-F238E27FC236}">
                <a16:creationId xmlns:a16="http://schemas.microsoft.com/office/drawing/2014/main" id="{67968AD8-055D-E7E6-D24E-4A91614C0C89}"/>
              </a:ext>
            </a:extLst>
          </p:cNvPr>
          <p:cNvPicPr>
            <a:picLocks noChangeAspect="1"/>
          </p:cNvPicPr>
          <p:nvPr/>
        </p:nvPicPr>
        <p:blipFill>
          <a:blip r:embed="rId6"/>
          <a:stretch>
            <a:fillRect/>
          </a:stretch>
        </p:blipFill>
        <p:spPr>
          <a:xfrm>
            <a:off x="3975657" y="2526633"/>
            <a:ext cx="1231766" cy="996397"/>
          </a:xfrm>
          <a:prstGeom prst="rect">
            <a:avLst/>
          </a:prstGeom>
          <a:ln w="28575">
            <a:solidFill>
              <a:srgbClr val="FF0000"/>
            </a:solidFill>
          </a:ln>
        </p:spPr>
      </p:pic>
      <p:sp>
        <p:nvSpPr>
          <p:cNvPr id="4" name="TextBox 3">
            <a:extLst>
              <a:ext uri="{FF2B5EF4-FFF2-40B4-BE49-F238E27FC236}">
                <a16:creationId xmlns:a16="http://schemas.microsoft.com/office/drawing/2014/main" id="{2FDD4B42-D6CC-AF85-ADA8-63C9E43CDCDE}"/>
              </a:ext>
            </a:extLst>
          </p:cNvPr>
          <p:cNvSpPr txBox="1"/>
          <p:nvPr/>
        </p:nvSpPr>
        <p:spPr>
          <a:xfrm>
            <a:off x="6461005" y="521732"/>
            <a:ext cx="2417524" cy="769441"/>
          </a:xfrm>
          <a:prstGeom prst="rect">
            <a:avLst/>
          </a:prstGeom>
          <a:solidFill>
            <a:schemeClr val="bg1"/>
          </a:solidFill>
        </p:spPr>
        <p:txBody>
          <a:bodyPr wrap="square" rtlCol="0">
            <a:spAutoFit/>
          </a:bodyPr>
          <a:lstStyle/>
          <a:p>
            <a:r>
              <a:rPr lang="en-US" sz="1100" dirty="0"/>
              <a:t>Paid members for the current membership year.  Includes members who paid yet transferred out.</a:t>
            </a:r>
          </a:p>
        </p:txBody>
      </p:sp>
      <p:sp>
        <p:nvSpPr>
          <p:cNvPr id="5" name="TextBox 4">
            <a:extLst>
              <a:ext uri="{FF2B5EF4-FFF2-40B4-BE49-F238E27FC236}">
                <a16:creationId xmlns:a16="http://schemas.microsoft.com/office/drawing/2014/main" id="{ECF9E3A8-4959-12BB-A509-6D1891AE67A3}"/>
              </a:ext>
            </a:extLst>
          </p:cNvPr>
          <p:cNvSpPr txBox="1"/>
          <p:nvPr/>
        </p:nvSpPr>
        <p:spPr>
          <a:xfrm>
            <a:off x="6402734" y="152400"/>
            <a:ext cx="2417524" cy="369332"/>
          </a:xfrm>
          <a:prstGeom prst="rect">
            <a:avLst/>
          </a:prstGeom>
          <a:solidFill>
            <a:schemeClr val="tx2">
              <a:lumMod val="75000"/>
              <a:lumOff val="25000"/>
            </a:schemeClr>
          </a:solidFill>
        </p:spPr>
        <p:txBody>
          <a:bodyPr wrap="square" rtlCol="0">
            <a:spAutoFit/>
          </a:bodyPr>
          <a:lstStyle/>
          <a:p>
            <a:pPr algn="ctr"/>
            <a:r>
              <a:rPr lang="en-US" dirty="0">
                <a:solidFill>
                  <a:schemeClr val="bg1"/>
                </a:solidFill>
              </a:rPr>
              <a:t>Paid Members</a:t>
            </a:r>
          </a:p>
        </p:txBody>
      </p:sp>
      <p:pic>
        <p:nvPicPr>
          <p:cNvPr id="10" name="Picture 9">
            <a:extLst>
              <a:ext uri="{FF2B5EF4-FFF2-40B4-BE49-F238E27FC236}">
                <a16:creationId xmlns:a16="http://schemas.microsoft.com/office/drawing/2014/main" id="{C02D723E-B812-4FD0-CC50-627E38D156FA}"/>
              </a:ext>
            </a:extLst>
          </p:cNvPr>
          <p:cNvPicPr>
            <a:picLocks noChangeAspect="1"/>
          </p:cNvPicPr>
          <p:nvPr/>
        </p:nvPicPr>
        <p:blipFill>
          <a:blip r:embed="rId7"/>
          <a:stretch>
            <a:fillRect/>
          </a:stretch>
        </p:blipFill>
        <p:spPr>
          <a:xfrm>
            <a:off x="2131975" y="2552103"/>
            <a:ext cx="1476375" cy="1019175"/>
          </a:xfrm>
          <a:prstGeom prst="rect">
            <a:avLst/>
          </a:prstGeom>
          <a:ln w="28575">
            <a:solidFill>
              <a:srgbClr val="FF0000"/>
            </a:solidFill>
          </a:ln>
        </p:spPr>
      </p:pic>
    </p:spTree>
    <p:custDataLst>
      <p:tags r:id="rId1"/>
    </p:custDataLst>
    <p:extLst>
      <p:ext uri="{BB962C8B-B14F-4D97-AF65-F5344CB8AC3E}">
        <p14:creationId xmlns:p14="http://schemas.microsoft.com/office/powerpoint/2010/main" val="3760844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000"/>
                                        <p:tgtEl>
                                          <p:spTgt spid="4"/>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up)">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up)">
                                      <p:cBhvr>
                                        <p:cTn id="20" dur="10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animBg="1"/>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825F9D3-447C-43F0-B4A5-CC2C165EDF34}"/>
              </a:ext>
            </a:extLst>
          </p:cNvPr>
          <p:cNvSpPr/>
          <p:nvPr/>
        </p:nvSpPr>
        <p:spPr>
          <a:xfrm>
            <a:off x="0" y="0"/>
            <a:ext cx="9409471" cy="70739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9" name="Group 18">
            <a:extLst>
              <a:ext uri="{FF2B5EF4-FFF2-40B4-BE49-F238E27FC236}">
                <a16:creationId xmlns:a16="http://schemas.microsoft.com/office/drawing/2014/main" id="{55B40984-7F6C-22EF-ABC2-A6F3B1151D79}"/>
              </a:ext>
            </a:extLst>
          </p:cNvPr>
          <p:cNvGrpSpPr/>
          <p:nvPr/>
        </p:nvGrpSpPr>
        <p:grpSpPr>
          <a:xfrm>
            <a:off x="173093" y="337066"/>
            <a:ext cx="9155723" cy="5039107"/>
            <a:chOff x="173093" y="647868"/>
            <a:chExt cx="9155723" cy="5039107"/>
          </a:xfrm>
        </p:grpSpPr>
        <p:pic>
          <p:nvPicPr>
            <p:cNvPr id="13" name="Picture 12">
              <a:extLst>
                <a:ext uri="{FF2B5EF4-FFF2-40B4-BE49-F238E27FC236}">
                  <a16:creationId xmlns:a16="http://schemas.microsoft.com/office/drawing/2014/main" id="{B4522E5B-851A-908D-39FA-5675D50B4D8E}"/>
                </a:ext>
              </a:extLst>
            </p:cNvPr>
            <p:cNvPicPr>
              <a:picLocks noChangeAspect="1"/>
            </p:cNvPicPr>
            <p:nvPr/>
          </p:nvPicPr>
          <p:blipFill>
            <a:blip r:embed="rId4"/>
            <a:stretch>
              <a:fillRect/>
            </a:stretch>
          </p:blipFill>
          <p:spPr>
            <a:xfrm>
              <a:off x="184816" y="647868"/>
              <a:ext cx="9144000" cy="4753926"/>
            </a:xfrm>
            <a:prstGeom prst="rect">
              <a:avLst/>
            </a:prstGeom>
          </p:spPr>
        </p:pic>
        <p:pic>
          <p:nvPicPr>
            <p:cNvPr id="18" name="Picture 17">
              <a:extLst>
                <a:ext uri="{FF2B5EF4-FFF2-40B4-BE49-F238E27FC236}">
                  <a16:creationId xmlns:a16="http://schemas.microsoft.com/office/drawing/2014/main" id="{DD8FDD61-63E3-A548-F407-3B8EB2E05A3A}"/>
                </a:ext>
              </a:extLst>
            </p:cNvPr>
            <p:cNvPicPr>
              <a:picLocks noChangeAspect="1"/>
            </p:cNvPicPr>
            <p:nvPr/>
          </p:nvPicPr>
          <p:blipFill>
            <a:blip r:embed="rId5"/>
            <a:stretch>
              <a:fillRect/>
            </a:stretch>
          </p:blipFill>
          <p:spPr>
            <a:xfrm>
              <a:off x="173093" y="2974519"/>
              <a:ext cx="9144000" cy="2712456"/>
            </a:xfrm>
            <a:prstGeom prst="rect">
              <a:avLst/>
            </a:prstGeom>
          </p:spPr>
        </p:pic>
      </p:grpSp>
      <p:sp>
        <p:nvSpPr>
          <p:cNvPr id="5" name="TextBox 4">
            <a:extLst>
              <a:ext uri="{FF2B5EF4-FFF2-40B4-BE49-F238E27FC236}">
                <a16:creationId xmlns:a16="http://schemas.microsoft.com/office/drawing/2014/main" id="{ECF9E3A8-4959-12BB-A509-6D1891AE67A3}"/>
              </a:ext>
            </a:extLst>
          </p:cNvPr>
          <p:cNvSpPr txBox="1"/>
          <p:nvPr/>
        </p:nvSpPr>
        <p:spPr>
          <a:xfrm>
            <a:off x="6402734" y="152400"/>
            <a:ext cx="2417524" cy="369332"/>
          </a:xfrm>
          <a:prstGeom prst="rect">
            <a:avLst/>
          </a:prstGeom>
          <a:solidFill>
            <a:schemeClr val="tx2">
              <a:lumMod val="75000"/>
              <a:lumOff val="25000"/>
            </a:schemeClr>
          </a:solidFill>
        </p:spPr>
        <p:txBody>
          <a:bodyPr wrap="square" rtlCol="0">
            <a:spAutoFit/>
          </a:bodyPr>
          <a:lstStyle/>
          <a:p>
            <a:pPr algn="ctr"/>
            <a:r>
              <a:rPr lang="en-US" dirty="0">
                <a:solidFill>
                  <a:schemeClr val="bg1"/>
                </a:solidFill>
              </a:rPr>
              <a:t>Paid Members</a:t>
            </a:r>
          </a:p>
        </p:txBody>
      </p:sp>
      <p:sp>
        <p:nvSpPr>
          <p:cNvPr id="4" name="TextBox 3">
            <a:extLst>
              <a:ext uri="{FF2B5EF4-FFF2-40B4-BE49-F238E27FC236}">
                <a16:creationId xmlns:a16="http://schemas.microsoft.com/office/drawing/2014/main" id="{2FDD4B42-D6CC-AF85-ADA8-63C9E43CDCDE}"/>
              </a:ext>
            </a:extLst>
          </p:cNvPr>
          <p:cNvSpPr txBox="1"/>
          <p:nvPr/>
        </p:nvSpPr>
        <p:spPr>
          <a:xfrm>
            <a:off x="6461005" y="521732"/>
            <a:ext cx="2417524" cy="769441"/>
          </a:xfrm>
          <a:prstGeom prst="rect">
            <a:avLst/>
          </a:prstGeom>
          <a:solidFill>
            <a:schemeClr val="bg1"/>
          </a:solidFill>
        </p:spPr>
        <p:txBody>
          <a:bodyPr wrap="square" rtlCol="0">
            <a:spAutoFit/>
          </a:bodyPr>
          <a:lstStyle/>
          <a:p>
            <a:r>
              <a:rPr lang="en-US" sz="1100" dirty="0"/>
              <a:t>Paid members for the current membership year.  Includes members who paid yet transferred out.</a:t>
            </a:r>
          </a:p>
        </p:txBody>
      </p:sp>
      <p:grpSp>
        <p:nvGrpSpPr>
          <p:cNvPr id="6" name="Group 5">
            <a:extLst>
              <a:ext uri="{FF2B5EF4-FFF2-40B4-BE49-F238E27FC236}">
                <a16:creationId xmlns:a16="http://schemas.microsoft.com/office/drawing/2014/main" id="{4956C4D0-7727-6EDE-83CD-A20C8BDA81AA}"/>
              </a:ext>
            </a:extLst>
          </p:cNvPr>
          <p:cNvGrpSpPr/>
          <p:nvPr/>
        </p:nvGrpSpPr>
        <p:grpSpPr>
          <a:xfrm>
            <a:off x="4572000" y="2286102"/>
            <a:ext cx="1884818" cy="2057400"/>
            <a:chOff x="3814933" y="2326723"/>
            <a:chExt cx="2021680" cy="2836839"/>
          </a:xfrm>
        </p:grpSpPr>
        <p:sp>
          <p:nvSpPr>
            <p:cNvPr id="11" name="Oval 10">
              <a:extLst>
                <a:ext uri="{FF2B5EF4-FFF2-40B4-BE49-F238E27FC236}">
                  <a16:creationId xmlns:a16="http://schemas.microsoft.com/office/drawing/2014/main" id="{41E30D24-D348-1847-8BBE-14FE1FB569E9}"/>
                </a:ext>
              </a:extLst>
            </p:cNvPr>
            <p:cNvSpPr/>
            <p:nvPr/>
          </p:nvSpPr>
          <p:spPr>
            <a:xfrm>
              <a:off x="3814933" y="2326723"/>
              <a:ext cx="532435" cy="465246"/>
            </a:xfrm>
            <a:prstGeom prst="ellipse">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AA451B02-007A-70DE-416F-EC74ECB1D8C3}"/>
                </a:ext>
              </a:extLst>
            </p:cNvPr>
            <p:cNvPicPr>
              <a:picLocks noChangeAspect="1"/>
            </p:cNvPicPr>
            <p:nvPr/>
          </p:nvPicPr>
          <p:blipFill>
            <a:blip r:embed="rId6"/>
            <a:stretch>
              <a:fillRect/>
            </a:stretch>
          </p:blipFill>
          <p:spPr>
            <a:xfrm>
              <a:off x="4528038" y="2422181"/>
              <a:ext cx="1308575" cy="2741381"/>
            </a:xfrm>
            <a:prstGeom prst="rect">
              <a:avLst/>
            </a:prstGeom>
          </p:spPr>
        </p:pic>
        <p:cxnSp>
          <p:nvCxnSpPr>
            <p:cNvPr id="16" name="Straight Arrow Connector 15">
              <a:extLst>
                <a:ext uri="{FF2B5EF4-FFF2-40B4-BE49-F238E27FC236}">
                  <a16:creationId xmlns:a16="http://schemas.microsoft.com/office/drawing/2014/main" id="{022D268E-CFD1-00C4-D1F7-5524639899C0}"/>
                </a:ext>
              </a:extLst>
            </p:cNvPr>
            <p:cNvCxnSpPr>
              <a:stCxn id="11" idx="5"/>
            </p:cNvCxnSpPr>
            <p:nvPr/>
          </p:nvCxnSpPr>
          <p:spPr>
            <a:xfrm>
              <a:off x="4269395" y="2723835"/>
              <a:ext cx="302605" cy="144056"/>
            </a:xfrm>
            <a:prstGeom prst="straightConnector1">
              <a:avLst/>
            </a:prstGeom>
            <a:ln>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grpSp>
    </p:spTree>
    <p:custDataLst>
      <p:tags r:id="rId1"/>
    </p:custDataLst>
    <p:extLst>
      <p:ext uri="{BB962C8B-B14F-4D97-AF65-F5344CB8AC3E}">
        <p14:creationId xmlns:p14="http://schemas.microsoft.com/office/powerpoint/2010/main" val="515973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55F4DD91-2E5A-ACC7-E0DE-5FFE63C85BC7}"/>
              </a:ext>
            </a:extLst>
          </p:cNvPr>
          <p:cNvGrpSpPr/>
          <p:nvPr/>
        </p:nvGrpSpPr>
        <p:grpSpPr>
          <a:xfrm>
            <a:off x="0" y="0"/>
            <a:ext cx="9144000" cy="6858000"/>
            <a:chOff x="340388" y="0"/>
            <a:chExt cx="9144000" cy="6858000"/>
          </a:xfrm>
        </p:grpSpPr>
        <p:sp>
          <p:nvSpPr>
            <p:cNvPr id="7" name="Rectangle 6">
              <a:extLst>
                <a:ext uri="{FF2B5EF4-FFF2-40B4-BE49-F238E27FC236}">
                  <a16:creationId xmlns:a16="http://schemas.microsoft.com/office/drawing/2014/main" id="{4BD791C0-5645-6F69-E5EE-970D22D7EAAC}"/>
                </a:ext>
              </a:extLst>
            </p:cNvPr>
            <p:cNvSpPr/>
            <p:nvPr/>
          </p:nvSpPr>
          <p:spPr>
            <a:xfrm>
              <a:off x="340388" y="0"/>
              <a:ext cx="9144000" cy="685800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B16AF5B-309D-98C6-916A-0BB11EFEEF73}"/>
                </a:ext>
              </a:extLst>
            </p:cNvPr>
            <p:cNvSpPr/>
            <p:nvPr/>
          </p:nvSpPr>
          <p:spPr>
            <a:xfrm>
              <a:off x="2462365" y="158601"/>
              <a:ext cx="6887628" cy="584978"/>
            </a:xfrm>
            <a:prstGeom prst="rect">
              <a:avLst/>
            </a:prstGeom>
            <a:solidFill>
              <a:schemeClr val="tx2">
                <a:lumMod val="90000"/>
                <a:lumOff val="10000"/>
              </a:schemeClr>
            </a:solidFill>
            <a:ln w="190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D89A20F-2E1B-011E-94A1-6691F94BCCFE}"/>
                </a:ext>
              </a:extLst>
            </p:cNvPr>
            <p:cNvSpPr/>
            <p:nvPr/>
          </p:nvSpPr>
          <p:spPr>
            <a:xfrm>
              <a:off x="419150" y="151224"/>
              <a:ext cx="1964454" cy="599732"/>
            </a:xfrm>
            <a:prstGeom prst="rect">
              <a:avLst/>
            </a:prstGeom>
            <a:solidFill>
              <a:schemeClr val="bg1"/>
            </a:solidFill>
            <a:ln w="19050">
              <a:solidFill>
                <a:schemeClr val="tx2">
                  <a:lumMod val="90000"/>
                  <a:lumOff val="1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A picture containing font, graphics, screenshot, graphic design&#10;&#10;Description automatically generated">
              <a:extLst>
                <a:ext uri="{FF2B5EF4-FFF2-40B4-BE49-F238E27FC236}">
                  <a16:creationId xmlns:a16="http://schemas.microsoft.com/office/drawing/2014/main" id="{587E4618-C8DC-DE15-AD59-A74D09B6A309}"/>
                </a:ext>
              </a:extLst>
            </p:cNvPr>
            <p:cNvPicPr>
              <a:picLocks noChangeAspect="1"/>
            </p:cNvPicPr>
            <p:nvPr/>
          </p:nvPicPr>
          <p:blipFill>
            <a:blip r:embed="rId4"/>
            <a:stretch>
              <a:fillRect/>
            </a:stretch>
          </p:blipFill>
          <p:spPr>
            <a:xfrm>
              <a:off x="651887" y="238516"/>
              <a:ext cx="1542934" cy="425148"/>
            </a:xfrm>
            <a:prstGeom prst="rect">
              <a:avLst/>
            </a:prstGeom>
          </p:spPr>
        </p:pic>
        <p:sp>
          <p:nvSpPr>
            <p:cNvPr id="10" name="Rectangle 9">
              <a:extLst>
                <a:ext uri="{FF2B5EF4-FFF2-40B4-BE49-F238E27FC236}">
                  <a16:creationId xmlns:a16="http://schemas.microsoft.com/office/drawing/2014/main" id="{BADEE17C-E6BB-E136-1505-816F19833283}"/>
                </a:ext>
              </a:extLst>
            </p:cNvPr>
            <p:cNvSpPr/>
            <p:nvPr/>
          </p:nvSpPr>
          <p:spPr>
            <a:xfrm>
              <a:off x="651887" y="916934"/>
              <a:ext cx="8521002" cy="5463444"/>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4" name="Title 1">
            <a:extLst>
              <a:ext uri="{FF2B5EF4-FFF2-40B4-BE49-F238E27FC236}">
                <a16:creationId xmlns:a16="http://schemas.microsoft.com/office/drawing/2014/main" id="{19A8AE3B-2615-8807-C420-52360CB89101}"/>
              </a:ext>
            </a:extLst>
          </p:cNvPr>
          <p:cNvSpPr txBox="1">
            <a:spLocks/>
          </p:cNvSpPr>
          <p:nvPr/>
        </p:nvSpPr>
        <p:spPr>
          <a:xfrm>
            <a:off x="2190578" y="198606"/>
            <a:ext cx="6300279" cy="478678"/>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600" b="1" kern="1200">
                <a:solidFill>
                  <a:schemeClr val="tx2"/>
                </a:solidFill>
                <a:latin typeface="Helvetica" pitchFamily="2" charset="0"/>
                <a:ea typeface="+mj-ea"/>
                <a:cs typeface="+mj-cs"/>
              </a:defRPr>
            </a:lvl1pPr>
          </a:lstStyle>
          <a:p>
            <a:r>
              <a:rPr lang="en-US" dirty="0">
                <a:solidFill>
                  <a:schemeClr val="bg1"/>
                </a:solidFill>
              </a:rPr>
              <a:t>Reports and Labels</a:t>
            </a:r>
          </a:p>
        </p:txBody>
      </p:sp>
      <p:pic>
        <p:nvPicPr>
          <p:cNvPr id="13" name="Picture 12">
            <a:extLst>
              <a:ext uri="{FF2B5EF4-FFF2-40B4-BE49-F238E27FC236}">
                <a16:creationId xmlns:a16="http://schemas.microsoft.com/office/drawing/2014/main" id="{AD9BEFA4-F392-6A70-C5C0-8219FCC5EAEE}"/>
              </a:ext>
            </a:extLst>
          </p:cNvPr>
          <p:cNvPicPr>
            <a:picLocks noChangeAspect="1"/>
          </p:cNvPicPr>
          <p:nvPr/>
        </p:nvPicPr>
        <p:blipFill>
          <a:blip r:embed="rId5"/>
          <a:stretch>
            <a:fillRect/>
          </a:stretch>
        </p:blipFill>
        <p:spPr>
          <a:xfrm>
            <a:off x="2831940" y="1027861"/>
            <a:ext cx="5750545" cy="5197487"/>
          </a:xfrm>
          <a:prstGeom prst="rect">
            <a:avLst/>
          </a:prstGeom>
        </p:spPr>
      </p:pic>
      <p:pic>
        <p:nvPicPr>
          <p:cNvPr id="3" name="Picture 2">
            <a:extLst>
              <a:ext uri="{FF2B5EF4-FFF2-40B4-BE49-F238E27FC236}">
                <a16:creationId xmlns:a16="http://schemas.microsoft.com/office/drawing/2014/main" id="{F125976F-8CFB-5BDD-4FD3-8706D0FB8880}"/>
              </a:ext>
            </a:extLst>
          </p:cNvPr>
          <p:cNvPicPr>
            <a:picLocks noChangeAspect="1"/>
          </p:cNvPicPr>
          <p:nvPr/>
        </p:nvPicPr>
        <p:blipFill>
          <a:blip r:embed="rId6"/>
          <a:stretch>
            <a:fillRect/>
          </a:stretch>
        </p:blipFill>
        <p:spPr>
          <a:xfrm>
            <a:off x="769651" y="1027860"/>
            <a:ext cx="1750790" cy="5197488"/>
          </a:xfrm>
          <a:prstGeom prst="rect">
            <a:avLst/>
          </a:prstGeom>
        </p:spPr>
      </p:pic>
      <p:sp>
        <p:nvSpPr>
          <p:cNvPr id="5" name="Rectangle 4">
            <a:extLst>
              <a:ext uri="{FF2B5EF4-FFF2-40B4-BE49-F238E27FC236}">
                <a16:creationId xmlns:a16="http://schemas.microsoft.com/office/drawing/2014/main" id="{147C6AAE-3D3E-6906-BBA5-AA0BCEC1ED6C}"/>
              </a:ext>
            </a:extLst>
          </p:cNvPr>
          <p:cNvSpPr/>
          <p:nvPr/>
        </p:nvSpPr>
        <p:spPr>
          <a:xfrm>
            <a:off x="914400" y="3429000"/>
            <a:ext cx="940033" cy="213852"/>
          </a:xfrm>
          <a:prstGeom prst="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B14E30D-3179-3634-2A70-C432B728528B}"/>
              </a:ext>
            </a:extLst>
          </p:cNvPr>
          <p:cNvSpPr/>
          <p:nvPr/>
        </p:nvSpPr>
        <p:spPr>
          <a:xfrm>
            <a:off x="2916565" y="3006183"/>
            <a:ext cx="2304363" cy="223708"/>
          </a:xfrm>
          <a:prstGeom prst="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611097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825F9D3-447C-43F0-B4A5-CC2C165EDF34}"/>
              </a:ext>
            </a:extLst>
          </p:cNvPr>
          <p:cNvSpPr/>
          <p:nvPr/>
        </p:nvSpPr>
        <p:spPr>
          <a:xfrm>
            <a:off x="0" y="-130630"/>
            <a:ext cx="9470571" cy="7374347"/>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2" name="Picture 21">
            <a:extLst>
              <a:ext uri="{FF2B5EF4-FFF2-40B4-BE49-F238E27FC236}">
                <a16:creationId xmlns:a16="http://schemas.microsoft.com/office/drawing/2014/main" id="{07E15BB3-B39F-CBFA-3657-F6B937F79162}"/>
              </a:ext>
            </a:extLst>
          </p:cNvPr>
          <p:cNvPicPr>
            <a:picLocks noChangeAspect="1"/>
          </p:cNvPicPr>
          <p:nvPr/>
        </p:nvPicPr>
        <p:blipFill>
          <a:blip r:embed="rId4"/>
          <a:stretch>
            <a:fillRect/>
          </a:stretch>
        </p:blipFill>
        <p:spPr>
          <a:xfrm>
            <a:off x="348561" y="277626"/>
            <a:ext cx="8263998" cy="6179138"/>
          </a:xfrm>
          <a:prstGeom prst="rect">
            <a:avLst/>
          </a:prstGeom>
        </p:spPr>
      </p:pic>
      <p:pic>
        <p:nvPicPr>
          <p:cNvPr id="4" name="Picture 3">
            <a:extLst>
              <a:ext uri="{FF2B5EF4-FFF2-40B4-BE49-F238E27FC236}">
                <a16:creationId xmlns:a16="http://schemas.microsoft.com/office/drawing/2014/main" id="{0C751751-9422-3E9F-C65F-634D4582D8D5}"/>
              </a:ext>
            </a:extLst>
          </p:cNvPr>
          <p:cNvPicPr>
            <a:picLocks noChangeAspect="1"/>
          </p:cNvPicPr>
          <p:nvPr/>
        </p:nvPicPr>
        <p:blipFill>
          <a:blip r:embed="rId5"/>
          <a:stretch>
            <a:fillRect/>
          </a:stretch>
        </p:blipFill>
        <p:spPr>
          <a:xfrm>
            <a:off x="2240279" y="2148575"/>
            <a:ext cx="5822009" cy="3134444"/>
          </a:xfrm>
          <a:prstGeom prst="rect">
            <a:avLst/>
          </a:prstGeom>
        </p:spPr>
      </p:pic>
      <p:pic>
        <p:nvPicPr>
          <p:cNvPr id="8" name="Picture 7">
            <a:extLst>
              <a:ext uri="{FF2B5EF4-FFF2-40B4-BE49-F238E27FC236}">
                <a16:creationId xmlns:a16="http://schemas.microsoft.com/office/drawing/2014/main" id="{CFBDACCE-7356-B323-B1B0-CFCAB4211A18}"/>
              </a:ext>
            </a:extLst>
          </p:cNvPr>
          <p:cNvPicPr>
            <a:picLocks noChangeAspect="1"/>
          </p:cNvPicPr>
          <p:nvPr/>
        </p:nvPicPr>
        <p:blipFill>
          <a:blip r:embed="rId6"/>
          <a:stretch>
            <a:fillRect/>
          </a:stretch>
        </p:blipFill>
        <p:spPr>
          <a:xfrm>
            <a:off x="2240279" y="770698"/>
            <a:ext cx="6903721" cy="814045"/>
          </a:xfrm>
          <a:prstGeom prst="rect">
            <a:avLst/>
          </a:prstGeom>
        </p:spPr>
      </p:pic>
      <p:sp>
        <p:nvSpPr>
          <p:cNvPr id="3" name="Oval 2">
            <a:extLst>
              <a:ext uri="{FF2B5EF4-FFF2-40B4-BE49-F238E27FC236}">
                <a16:creationId xmlns:a16="http://schemas.microsoft.com/office/drawing/2014/main" id="{3906823B-78E5-F8FA-768F-2EC324D8F799}"/>
              </a:ext>
            </a:extLst>
          </p:cNvPr>
          <p:cNvSpPr/>
          <p:nvPr/>
        </p:nvSpPr>
        <p:spPr>
          <a:xfrm>
            <a:off x="3069305" y="679368"/>
            <a:ext cx="845389" cy="590924"/>
          </a:xfrm>
          <a:prstGeom prst="ellipse">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7D77EDFA-8A8D-FBD7-83AA-C6775673A8D7}"/>
              </a:ext>
            </a:extLst>
          </p:cNvPr>
          <p:cNvSpPr/>
          <p:nvPr/>
        </p:nvSpPr>
        <p:spPr>
          <a:xfrm>
            <a:off x="367611" y="885825"/>
            <a:ext cx="1891718" cy="5400675"/>
          </a:xfrm>
          <a:prstGeom prst="roundRect">
            <a:avLst/>
          </a:prstGeom>
          <a:noFill/>
          <a:ln>
            <a:solidFill>
              <a:schemeClr val="tx2">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Arrow: Right 24">
            <a:extLst>
              <a:ext uri="{FF2B5EF4-FFF2-40B4-BE49-F238E27FC236}">
                <a16:creationId xmlns:a16="http://schemas.microsoft.com/office/drawing/2014/main" id="{AB3EFB85-BDF8-E82C-6A67-0C83CAF933C7}"/>
              </a:ext>
            </a:extLst>
          </p:cNvPr>
          <p:cNvSpPr/>
          <p:nvPr/>
        </p:nvSpPr>
        <p:spPr>
          <a:xfrm flipV="1">
            <a:off x="213486" y="1760464"/>
            <a:ext cx="379133" cy="323012"/>
          </a:xfrm>
          <a:prstGeom prst="rightArrow">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Arrow: Right 1">
            <a:extLst>
              <a:ext uri="{FF2B5EF4-FFF2-40B4-BE49-F238E27FC236}">
                <a16:creationId xmlns:a16="http://schemas.microsoft.com/office/drawing/2014/main" id="{3BEFC97E-B316-BD25-2DE4-EC5ACBD37C93}"/>
              </a:ext>
            </a:extLst>
          </p:cNvPr>
          <p:cNvSpPr/>
          <p:nvPr/>
        </p:nvSpPr>
        <p:spPr>
          <a:xfrm flipV="1">
            <a:off x="245115" y="3346645"/>
            <a:ext cx="379133" cy="323012"/>
          </a:xfrm>
          <a:prstGeom prst="rightArrow">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207534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1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up)">
                                      <p:cBhvr>
                                        <p:cTn id="17" dur="1000"/>
                                        <p:tgtEl>
                                          <p:spTgt spid="25"/>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up)">
                                      <p:cBhvr>
                                        <p:cTn id="2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25" grpId="0" animBg="1"/>
      <p:bldP spid="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825F9D3-447C-43F0-B4A5-CC2C165EDF34}"/>
              </a:ext>
            </a:extLst>
          </p:cNvPr>
          <p:cNvSpPr/>
          <p:nvPr/>
        </p:nvSpPr>
        <p:spPr>
          <a:xfrm>
            <a:off x="0" y="0"/>
            <a:ext cx="9409471" cy="70739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C8686EE6-22B4-3A2A-AB5D-DB7EF0AC1363}"/>
              </a:ext>
            </a:extLst>
          </p:cNvPr>
          <p:cNvPicPr>
            <a:picLocks noChangeAspect="1"/>
          </p:cNvPicPr>
          <p:nvPr/>
        </p:nvPicPr>
        <p:blipFill>
          <a:blip r:embed="rId4"/>
          <a:stretch>
            <a:fillRect/>
          </a:stretch>
        </p:blipFill>
        <p:spPr>
          <a:xfrm>
            <a:off x="132735" y="214901"/>
            <a:ext cx="9144000" cy="2648505"/>
          </a:xfrm>
          <a:prstGeom prst="rect">
            <a:avLst/>
          </a:prstGeom>
        </p:spPr>
      </p:pic>
      <p:pic>
        <p:nvPicPr>
          <p:cNvPr id="13" name="Picture 12">
            <a:extLst>
              <a:ext uri="{FF2B5EF4-FFF2-40B4-BE49-F238E27FC236}">
                <a16:creationId xmlns:a16="http://schemas.microsoft.com/office/drawing/2014/main" id="{5BCD1E96-1E40-9A13-5922-8708F8DC53F0}"/>
              </a:ext>
            </a:extLst>
          </p:cNvPr>
          <p:cNvPicPr>
            <a:picLocks noChangeAspect="1"/>
          </p:cNvPicPr>
          <p:nvPr/>
        </p:nvPicPr>
        <p:blipFill>
          <a:blip r:embed="rId5"/>
          <a:stretch>
            <a:fillRect/>
          </a:stretch>
        </p:blipFill>
        <p:spPr>
          <a:xfrm>
            <a:off x="5123716" y="2765905"/>
            <a:ext cx="1459150" cy="923369"/>
          </a:xfrm>
          <a:prstGeom prst="rect">
            <a:avLst/>
          </a:prstGeom>
          <a:ln w="38100">
            <a:solidFill>
              <a:srgbClr val="FF0000"/>
            </a:solidFill>
          </a:ln>
        </p:spPr>
      </p:pic>
      <p:sp>
        <p:nvSpPr>
          <p:cNvPr id="2" name="Arrow: Right 1">
            <a:extLst>
              <a:ext uri="{FF2B5EF4-FFF2-40B4-BE49-F238E27FC236}">
                <a16:creationId xmlns:a16="http://schemas.microsoft.com/office/drawing/2014/main" id="{2DD70956-F340-A119-AAD8-4110F11C10E2}"/>
              </a:ext>
            </a:extLst>
          </p:cNvPr>
          <p:cNvSpPr/>
          <p:nvPr/>
        </p:nvSpPr>
        <p:spPr>
          <a:xfrm>
            <a:off x="7583677" y="2034110"/>
            <a:ext cx="594741" cy="447687"/>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8E6A9BC0-EF6A-FDCF-94FB-31B9E053E3C1}"/>
              </a:ext>
            </a:extLst>
          </p:cNvPr>
          <p:cNvSpPr txBox="1"/>
          <p:nvPr/>
        </p:nvSpPr>
        <p:spPr>
          <a:xfrm>
            <a:off x="6402734" y="225229"/>
            <a:ext cx="2417524" cy="369332"/>
          </a:xfrm>
          <a:prstGeom prst="rect">
            <a:avLst/>
          </a:prstGeom>
          <a:solidFill>
            <a:schemeClr val="tx2">
              <a:lumMod val="75000"/>
              <a:lumOff val="25000"/>
            </a:schemeClr>
          </a:solidFill>
        </p:spPr>
        <p:txBody>
          <a:bodyPr wrap="square" rtlCol="0">
            <a:spAutoFit/>
          </a:bodyPr>
          <a:lstStyle/>
          <a:p>
            <a:pPr algn="ctr"/>
            <a:r>
              <a:rPr lang="en-US" dirty="0">
                <a:solidFill>
                  <a:schemeClr val="bg1"/>
                </a:solidFill>
              </a:rPr>
              <a:t>Mailing</a:t>
            </a:r>
            <a:r>
              <a:rPr lang="en-US" dirty="0"/>
              <a:t> </a:t>
            </a:r>
            <a:r>
              <a:rPr lang="en-US" dirty="0">
                <a:solidFill>
                  <a:schemeClr val="bg1"/>
                </a:solidFill>
              </a:rPr>
              <a:t>Labels</a:t>
            </a:r>
          </a:p>
        </p:txBody>
      </p:sp>
      <p:sp>
        <p:nvSpPr>
          <p:cNvPr id="4" name="TextBox 3">
            <a:extLst>
              <a:ext uri="{FF2B5EF4-FFF2-40B4-BE49-F238E27FC236}">
                <a16:creationId xmlns:a16="http://schemas.microsoft.com/office/drawing/2014/main" id="{A8EEEB01-06EF-4015-DE1C-4B9C050246F1}"/>
              </a:ext>
            </a:extLst>
          </p:cNvPr>
          <p:cNvSpPr txBox="1"/>
          <p:nvPr/>
        </p:nvSpPr>
        <p:spPr>
          <a:xfrm>
            <a:off x="6402733" y="653698"/>
            <a:ext cx="2608531" cy="447687"/>
          </a:xfrm>
          <a:prstGeom prst="rect">
            <a:avLst/>
          </a:prstGeom>
          <a:solidFill>
            <a:schemeClr val="bg1"/>
          </a:solidFill>
        </p:spPr>
        <p:txBody>
          <a:bodyPr wrap="square" rtlCol="0">
            <a:spAutoFit/>
          </a:bodyPr>
          <a:lstStyle/>
          <a:p>
            <a:r>
              <a:rPr lang="en-US" sz="1100" dirty="0"/>
              <a:t>30 per sheet mailing labels for LGN and SAL members.</a:t>
            </a:r>
          </a:p>
        </p:txBody>
      </p:sp>
      <p:pic>
        <p:nvPicPr>
          <p:cNvPr id="6" name="Picture 5">
            <a:extLst>
              <a:ext uri="{FF2B5EF4-FFF2-40B4-BE49-F238E27FC236}">
                <a16:creationId xmlns:a16="http://schemas.microsoft.com/office/drawing/2014/main" id="{CEF26B92-FB58-4A77-A2A3-C22CC74B4A21}"/>
              </a:ext>
            </a:extLst>
          </p:cNvPr>
          <p:cNvPicPr>
            <a:picLocks noChangeAspect="1"/>
          </p:cNvPicPr>
          <p:nvPr/>
        </p:nvPicPr>
        <p:blipFill>
          <a:blip r:embed="rId6"/>
          <a:stretch>
            <a:fillRect/>
          </a:stretch>
        </p:blipFill>
        <p:spPr>
          <a:xfrm>
            <a:off x="472341" y="2718003"/>
            <a:ext cx="1476375" cy="1019175"/>
          </a:xfrm>
          <a:prstGeom prst="rect">
            <a:avLst/>
          </a:prstGeom>
          <a:ln w="28575">
            <a:solidFill>
              <a:srgbClr val="FF0000"/>
            </a:solidFill>
          </a:ln>
        </p:spPr>
      </p:pic>
      <p:pic>
        <p:nvPicPr>
          <p:cNvPr id="11" name="Picture 10">
            <a:extLst>
              <a:ext uri="{FF2B5EF4-FFF2-40B4-BE49-F238E27FC236}">
                <a16:creationId xmlns:a16="http://schemas.microsoft.com/office/drawing/2014/main" id="{70E5139F-9278-EE86-EF45-F02E2D022000}"/>
              </a:ext>
            </a:extLst>
          </p:cNvPr>
          <p:cNvPicPr>
            <a:picLocks noChangeAspect="1"/>
          </p:cNvPicPr>
          <p:nvPr/>
        </p:nvPicPr>
        <p:blipFill>
          <a:blip r:embed="rId7"/>
          <a:stretch>
            <a:fillRect/>
          </a:stretch>
        </p:blipFill>
        <p:spPr>
          <a:xfrm>
            <a:off x="2259866" y="2738966"/>
            <a:ext cx="2552700" cy="1752600"/>
          </a:xfrm>
          <a:prstGeom prst="rect">
            <a:avLst/>
          </a:prstGeom>
          <a:ln w="28575">
            <a:solidFill>
              <a:srgbClr val="FF0000"/>
            </a:solidFill>
          </a:ln>
        </p:spPr>
      </p:pic>
    </p:spTree>
    <p:custDataLst>
      <p:tags r:id="rId1"/>
    </p:custDataLst>
    <p:extLst>
      <p:ext uri="{BB962C8B-B14F-4D97-AF65-F5344CB8AC3E}">
        <p14:creationId xmlns:p14="http://schemas.microsoft.com/office/powerpoint/2010/main" val="2575006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1000"/>
                                        <p:tgtEl>
                                          <p:spTgt spid="3"/>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up)">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up)">
                                      <p:cBhvr>
                                        <p:cTn id="15" dur="1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up)">
                                      <p:cBhvr>
                                        <p:cTn id="20" dur="10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10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wipe(up)">
                                      <p:cBhvr>
                                        <p:cTn id="3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825F9D3-447C-43F0-B4A5-CC2C165EDF34}"/>
              </a:ext>
            </a:extLst>
          </p:cNvPr>
          <p:cNvSpPr/>
          <p:nvPr/>
        </p:nvSpPr>
        <p:spPr>
          <a:xfrm>
            <a:off x="-72736" y="-72736"/>
            <a:ext cx="9482207" cy="714663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A1FC2997-E6F1-443B-80D8-C00B4136564A}"/>
              </a:ext>
            </a:extLst>
          </p:cNvPr>
          <p:cNvSpPr txBox="1"/>
          <p:nvPr/>
        </p:nvSpPr>
        <p:spPr>
          <a:xfrm>
            <a:off x="420145" y="2855641"/>
            <a:ext cx="3423648" cy="3970318"/>
          </a:xfrm>
          <a:prstGeom prst="rect">
            <a:avLst/>
          </a:prstGeom>
          <a:solidFill>
            <a:schemeClr val="bg1"/>
          </a:solidFill>
        </p:spPr>
        <p:txBody>
          <a:bodyPr wrap="square" rtlCol="0">
            <a:spAutoFit/>
          </a:bodyPr>
          <a:lstStyle/>
          <a:p>
            <a:r>
              <a:rPr lang="en-US" dirty="0"/>
              <a:t>Name</a:t>
            </a:r>
          </a:p>
          <a:p>
            <a:r>
              <a:rPr lang="en-US" dirty="0"/>
              <a:t>Address</a:t>
            </a:r>
          </a:p>
          <a:p>
            <a:r>
              <a:rPr lang="en-US" dirty="0"/>
              <a:t>City, St, Zip</a:t>
            </a:r>
          </a:p>
          <a:p>
            <a:endParaRPr lang="en-US" dirty="0"/>
          </a:p>
          <a:p>
            <a:r>
              <a:rPr lang="en-US" dirty="0"/>
              <a:t>Name</a:t>
            </a:r>
          </a:p>
          <a:p>
            <a:r>
              <a:rPr lang="en-US" dirty="0"/>
              <a:t>Address</a:t>
            </a:r>
          </a:p>
          <a:p>
            <a:r>
              <a:rPr lang="en-US" dirty="0"/>
              <a:t>City,St, Zip</a:t>
            </a:r>
          </a:p>
          <a:p>
            <a:endParaRPr lang="en-US" dirty="0"/>
          </a:p>
          <a:p>
            <a:r>
              <a:rPr lang="en-US" dirty="0"/>
              <a:t>Name</a:t>
            </a:r>
          </a:p>
          <a:p>
            <a:r>
              <a:rPr lang="en-US" dirty="0"/>
              <a:t>Address</a:t>
            </a:r>
          </a:p>
          <a:p>
            <a:r>
              <a:rPr lang="en-US" dirty="0"/>
              <a:t>City,St, Zip</a:t>
            </a:r>
          </a:p>
          <a:p>
            <a:endParaRPr lang="en-US" dirty="0"/>
          </a:p>
          <a:p>
            <a:endParaRPr lang="en-US" dirty="0"/>
          </a:p>
          <a:p>
            <a:endParaRPr lang="en-US" dirty="0"/>
          </a:p>
        </p:txBody>
      </p:sp>
      <p:pic>
        <p:nvPicPr>
          <p:cNvPr id="17" name="Picture 16">
            <a:extLst>
              <a:ext uri="{FF2B5EF4-FFF2-40B4-BE49-F238E27FC236}">
                <a16:creationId xmlns:a16="http://schemas.microsoft.com/office/drawing/2014/main" id="{BE555F5C-9815-4164-8E14-ED5AA2295E95}"/>
              </a:ext>
            </a:extLst>
          </p:cNvPr>
          <p:cNvPicPr>
            <a:picLocks noChangeAspect="1"/>
          </p:cNvPicPr>
          <p:nvPr/>
        </p:nvPicPr>
        <p:blipFill>
          <a:blip r:embed="rId4"/>
          <a:stretch>
            <a:fillRect/>
          </a:stretch>
        </p:blipFill>
        <p:spPr>
          <a:xfrm>
            <a:off x="6767430" y="5410086"/>
            <a:ext cx="2070143" cy="826568"/>
          </a:xfrm>
          <a:prstGeom prst="rect">
            <a:avLst/>
          </a:prstGeom>
          <a:ln w="38100" cap="sq">
            <a:solidFill>
              <a:srgbClr val="FF0000"/>
            </a:solidFill>
            <a:prstDash val="solid"/>
            <a:miter lim="800000"/>
          </a:ln>
          <a:effectLst>
            <a:outerShdw blurRad="50800" dist="38100" dir="2700000" algn="tl" rotWithShape="0">
              <a:srgbClr val="000000">
                <a:alpha val="43000"/>
              </a:srgbClr>
            </a:outerShdw>
          </a:effectLst>
        </p:spPr>
      </p:pic>
      <p:pic>
        <p:nvPicPr>
          <p:cNvPr id="18" name="Picture 17">
            <a:extLst>
              <a:ext uri="{FF2B5EF4-FFF2-40B4-BE49-F238E27FC236}">
                <a16:creationId xmlns:a16="http://schemas.microsoft.com/office/drawing/2014/main" id="{0BC401A7-AC63-731E-E384-1D57240575B1}"/>
              </a:ext>
            </a:extLst>
          </p:cNvPr>
          <p:cNvPicPr>
            <a:picLocks noChangeAspect="1"/>
          </p:cNvPicPr>
          <p:nvPr/>
        </p:nvPicPr>
        <p:blipFill>
          <a:blip r:embed="rId5"/>
          <a:stretch>
            <a:fillRect/>
          </a:stretch>
        </p:blipFill>
        <p:spPr>
          <a:xfrm>
            <a:off x="132736" y="0"/>
            <a:ext cx="9144000" cy="2855641"/>
          </a:xfrm>
          <a:prstGeom prst="rect">
            <a:avLst/>
          </a:prstGeom>
        </p:spPr>
      </p:pic>
      <p:sp>
        <p:nvSpPr>
          <p:cNvPr id="4" name="TextBox 3">
            <a:extLst>
              <a:ext uri="{FF2B5EF4-FFF2-40B4-BE49-F238E27FC236}">
                <a16:creationId xmlns:a16="http://schemas.microsoft.com/office/drawing/2014/main" id="{99E40983-B5DF-BB5F-A75B-30EEC0564BF5}"/>
              </a:ext>
            </a:extLst>
          </p:cNvPr>
          <p:cNvSpPr txBox="1"/>
          <p:nvPr/>
        </p:nvSpPr>
        <p:spPr>
          <a:xfrm>
            <a:off x="6593740" y="162955"/>
            <a:ext cx="2417524" cy="369332"/>
          </a:xfrm>
          <a:prstGeom prst="rect">
            <a:avLst/>
          </a:prstGeom>
          <a:solidFill>
            <a:schemeClr val="tx2">
              <a:lumMod val="75000"/>
              <a:lumOff val="25000"/>
            </a:schemeClr>
          </a:solidFill>
        </p:spPr>
        <p:txBody>
          <a:bodyPr wrap="square" rtlCol="0">
            <a:spAutoFit/>
          </a:bodyPr>
          <a:lstStyle/>
          <a:p>
            <a:pPr algn="ctr"/>
            <a:r>
              <a:rPr lang="en-US" dirty="0">
                <a:solidFill>
                  <a:schemeClr val="bg1"/>
                </a:solidFill>
              </a:rPr>
              <a:t>Mailing</a:t>
            </a:r>
            <a:r>
              <a:rPr lang="en-US" dirty="0"/>
              <a:t> </a:t>
            </a:r>
            <a:r>
              <a:rPr lang="en-US" dirty="0">
                <a:solidFill>
                  <a:schemeClr val="bg1"/>
                </a:solidFill>
              </a:rPr>
              <a:t>Labels</a:t>
            </a:r>
          </a:p>
        </p:txBody>
      </p:sp>
      <p:sp>
        <p:nvSpPr>
          <p:cNvPr id="5" name="TextBox 4">
            <a:extLst>
              <a:ext uri="{FF2B5EF4-FFF2-40B4-BE49-F238E27FC236}">
                <a16:creationId xmlns:a16="http://schemas.microsoft.com/office/drawing/2014/main" id="{41EB120A-803F-4A08-479A-5E28EDA1330C}"/>
              </a:ext>
            </a:extLst>
          </p:cNvPr>
          <p:cNvSpPr txBox="1"/>
          <p:nvPr/>
        </p:nvSpPr>
        <p:spPr>
          <a:xfrm>
            <a:off x="6593740" y="532287"/>
            <a:ext cx="2608531" cy="447687"/>
          </a:xfrm>
          <a:prstGeom prst="rect">
            <a:avLst/>
          </a:prstGeom>
          <a:solidFill>
            <a:schemeClr val="bg1"/>
          </a:solidFill>
        </p:spPr>
        <p:txBody>
          <a:bodyPr wrap="square" rtlCol="0">
            <a:spAutoFit/>
          </a:bodyPr>
          <a:lstStyle/>
          <a:p>
            <a:r>
              <a:rPr lang="en-US" sz="1100" dirty="0"/>
              <a:t>30 per sheet mailing labels for LGN and SAL members.</a:t>
            </a:r>
          </a:p>
        </p:txBody>
      </p:sp>
      <p:grpSp>
        <p:nvGrpSpPr>
          <p:cNvPr id="6" name="Group 5">
            <a:extLst>
              <a:ext uri="{FF2B5EF4-FFF2-40B4-BE49-F238E27FC236}">
                <a16:creationId xmlns:a16="http://schemas.microsoft.com/office/drawing/2014/main" id="{52B429CD-7CB5-FD48-0A3C-BA4A724C6DB3}"/>
              </a:ext>
            </a:extLst>
          </p:cNvPr>
          <p:cNvGrpSpPr/>
          <p:nvPr/>
        </p:nvGrpSpPr>
        <p:grpSpPr>
          <a:xfrm>
            <a:off x="4049265" y="2347062"/>
            <a:ext cx="1228479" cy="2799162"/>
            <a:chOff x="3940477" y="1962226"/>
            <a:chExt cx="1228479" cy="2799162"/>
          </a:xfrm>
        </p:grpSpPr>
        <p:pic>
          <p:nvPicPr>
            <p:cNvPr id="13" name="Picture 12">
              <a:extLst>
                <a:ext uri="{FF2B5EF4-FFF2-40B4-BE49-F238E27FC236}">
                  <a16:creationId xmlns:a16="http://schemas.microsoft.com/office/drawing/2014/main" id="{AFE6D0FD-3067-678D-7685-A9EAEF744DEA}"/>
                </a:ext>
              </a:extLst>
            </p:cNvPr>
            <p:cNvPicPr>
              <a:picLocks noChangeAspect="1"/>
            </p:cNvPicPr>
            <p:nvPr/>
          </p:nvPicPr>
          <p:blipFill>
            <a:blip r:embed="rId6"/>
            <a:stretch>
              <a:fillRect/>
            </a:stretch>
          </p:blipFill>
          <p:spPr>
            <a:xfrm>
              <a:off x="4035089" y="2077131"/>
              <a:ext cx="1133867" cy="2684257"/>
            </a:xfrm>
            <a:prstGeom prst="rect">
              <a:avLst/>
            </a:prstGeom>
            <a:ln>
              <a:solidFill>
                <a:srgbClr val="FF0000"/>
              </a:solidFill>
            </a:ln>
          </p:spPr>
        </p:pic>
        <p:sp>
          <p:nvSpPr>
            <p:cNvPr id="14" name="Oval 13">
              <a:extLst>
                <a:ext uri="{FF2B5EF4-FFF2-40B4-BE49-F238E27FC236}">
                  <a16:creationId xmlns:a16="http://schemas.microsoft.com/office/drawing/2014/main" id="{76513CA9-DFF1-ADE1-7B6E-6D38E3618A38}"/>
                </a:ext>
              </a:extLst>
            </p:cNvPr>
            <p:cNvSpPr/>
            <p:nvPr/>
          </p:nvSpPr>
          <p:spPr>
            <a:xfrm>
              <a:off x="3940477" y="1962226"/>
              <a:ext cx="532435" cy="465246"/>
            </a:xfrm>
            <a:prstGeom prst="ellipse">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5" name="Straight Arrow Connector 14">
              <a:extLst>
                <a:ext uri="{FF2B5EF4-FFF2-40B4-BE49-F238E27FC236}">
                  <a16:creationId xmlns:a16="http://schemas.microsoft.com/office/drawing/2014/main" id="{902BBA43-C635-6190-C6DC-CC6A70E2514F}"/>
                </a:ext>
              </a:extLst>
            </p:cNvPr>
            <p:cNvCxnSpPr>
              <a:cxnSpLocks/>
              <a:stCxn id="14" idx="5"/>
            </p:cNvCxnSpPr>
            <p:nvPr/>
          </p:nvCxnSpPr>
          <p:spPr>
            <a:xfrm>
              <a:off x="4394939" y="2359338"/>
              <a:ext cx="77973" cy="834449"/>
            </a:xfrm>
            <a:prstGeom prst="straightConnector1">
              <a:avLst/>
            </a:prstGeom>
            <a:ln>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grpSp>
    </p:spTree>
    <p:custDataLst>
      <p:tags r:id="rId1"/>
    </p:custDataLst>
    <p:extLst>
      <p:ext uri="{BB962C8B-B14F-4D97-AF65-F5344CB8AC3E}">
        <p14:creationId xmlns:p14="http://schemas.microsoft.com/office/powerpoint/2010/main" val="2897292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1000"/>
                                        <p:tgtEl>
                                          <p:spTgt spid="6"/>
                                        </p:tgtEl>
                                      </p:cBhvr>
                                    </p:animEffect>
                                  </p:childTnLst>
                                </p:cTn>
                              </p:par>
                              <p:par>
                                <p:cTn id="8" presetID="22" presetClass="entr" presetSubtype="1"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up)">
                                      <p:cBhvr>
                                        <p:cTn id="1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825F9D3-447C-43F0-B4A5-CC2C165EDF34}"/>
              </a:ext>
            </a:extLst>
          </p:cNvPr>
          <p:cNvSpPr/>
          <p:nvPr/>
        </p:nvSpPr>
        <p:spPr>
          <a:xfrm>
            <a:off x="0" y="0"/>
            <a:ext cx="9409471" cy="70739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3" name="Group 2">
            <a:extLst>
              <a:ext uri="{FF2B5EF4-FFF2-40B4-BE49-F238E27FC236}">
                <a16:creationId xmlns:a16="http://schemas.microsoft.com/office/drawing/2014/main" id="{5D3AFF01-CBA6-28C0-7173-1E533DCF7435}"/>
              </a:ext>
            </a:extLst>
          </p:cNvPr>
          <p:cNvGrpSpPr/>
          <p:nvPr/>
        </p:nvGrpSpPr>
        <p:grpSpPr>
          <a:xfrm>
            <a:off x="372660" y="550718"/>
            <a:ext cx="8771340" cy="4490365"/>
            <a:chOff x="59907" y="349377"/>
            <a:chExt cx="9144000" cy="4841959"/>
          </a:xfrm>
        </p:grpSpPr>
        <p:pic>
          <p:nvPicPr>
            <p:cNvPr id="4" name="Picture 3">
              <a:extLst>
                <a:ext uri="{FF2B5EF4-FFF2-40B4-BE49-F238E27FC236}">
                  <a16:creationId xmlns:a16="http://schemas.microsoft.com/office/drawing/2014/main" id="{4105ABC1-ACD7-407D-ADEC-19AEB5BD3A01}"/>
                </a:ext>
              </a:extLst>
            </p:cNvPr>
            <p:cNvPicPr>
              <a:picLocks noChangeAspect="1"/>
            </p:cNvPicPr>
            <p:nvPr/>
          </p:nvPicPr>
          <p:blipFill>
            <a:blip r:embed="rId4"/>
            <a:stretch>
              <a:fillRect/>
            </a:stretch>
          </p:blipFill>
          <p:spPr>
            <a:xfrm>
              <a:off x="59907" y="349377"/>
              <a:ext cx="9144000" cy="4588765"/>
            </a:xfrm>
            <a:prstGeom prst="rect">
              <a:avLst/>
            </a:prstGeom>
          </p:spPr>
        </p:pic>
        <p:pic>
          <p:nvPicPr>
            <p:cNvPr id="10" name="Picture 9">
              <a:extLst>
                <a:ext uri="{FF2B5EF4-FFF2-40B4-BE49-F238E27FC236}">
                  <a16:creationId xmlns:a16="http://schemas.microsoft.com/office/drawing/2014/main" id="{08E1628C-E957-44E9-9551-DF11CB54AE5D}"/>
                </a:ext>
              </a:extLst>
            </p:cNvPr>
            <p:cNvPicPr>
              <a:picLocks noChangeAspect="1"/>
            </p:cNvPicPr>
            <p:nvPr/>
          </p:nvPicPr>
          <p:blipFill>
            <a:blip r:embed="rId5"/>
            <a:stretch>
              <a:fillRect/>
            </a:stretch>
          </p:blipFill>
          <p:spPr>
            <a:xfrm>
              <a:off x="3519317" y="602570"/>
              <a:ext cx="3744783" cy="4588766"/>
            </a:xfrm>
            <a:prstGeom prst="rect">
              <a:avLst/>
            </a:prstGeom>
          </p:spPr>
        </p:pic>
      </p:grpSp>
      <p:sp>
        <p:nvSpPr>
          <p:cNvPr id="5" name="Arrow: Right 4">
            <a:extLst>
              <a:ext uri="{FF2B5EF4-FFF2-40B4-BE49-F238E27FC236}">
                <a16:creationId xmlns:a16="http://schemas.microsoft.com/office/drawing/2014/main" id="{1892F8CE-67B3-A402-EE81-613823DBEDE0}"/>
              </a:ext>
            </a:extLst>
          </p:cNvPr>
          <p:cNvSpPr/>
          <p:nvPr/>
        </p:nvSpPr>
        <p:spPr>
          <a:xfrm>
            <a:off x="7909497" y="426027"/>
            <a:ext cx="594741" cy="447687"/>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751402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55F4DD91-2E5A-ACC7-E0DE-5FFE63C85BC7}"/>
              </a:ext>
            </a:extLst>
          </p:cNvPr>
          <p:cNvGrpSpPr/>
          <p:nvPr/>
        </p:nvGrpSpPr>
        <p:grpSpPr>
          <a:xfrm>
            <a:off x="0" y="0"/>
            <a:ext cx="9144000" cy="6858000"/>
            <a:chOff x="340388" y="0"/>
            <a:chExt cx="9144000" cy="6858000"/>
          </a:xfrm>
        </p:grpSpPr>
        <p:sp>
          <p:nvSpPr>
            <p:cNvPr id="7" name="Rectangle 6">
              <a:extLst>
                <a:ext uri="{FF2B5EF4-FFF2-40B4-BE49-F238E27FC236}">
                  <a16:creationId xmlns:a16="http://schemas.microsoft.com/office/drawing/2014/main" id="{4BD791C0-5645-6F69-E5EE-970D22D7EAAC}"/>
                </a:ext>
              </a:extLst>
            </p:cNvPr>
            <p:cNvSpPr/>
            <p:nvPr/>
          </p:nvSpPr>
          <p:spPr>
            <a:xfrm>
              <a:off x="340388" y="0"/>
              <a:ext cx="9144000" cy="685800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B16AF5B-309D-98C6-916A-0BB11EFEEF73}"/>
                </a:ext>
              </a:extLst>
            </p:cNvPr>
            <p:cNvSpPr/>
            <p:nvPr/>
          </p:nvSpPr>
          <p:spPr>
            <a:xfrm>
              <a:off x="2462365" y="158601"/>
              <a:ext cx="6887628" cy="584978"/>
            </a:xfrm>
            <a:prstGeom prst="rect">
              <a:avLst/>
            </a:prstGeom>
            <a:solidFill>
              <a:schemeClr val="tx2">
                <a:lumMod val="90000"/>
                <a:lumOff val="10000"/>
              </a:schemeClr>
            </a:solidFill>
            <a:ln w="190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D89A20F-2E1B-011E-94A1-6691F94BCCFE}"/>
                </a:ext>
              </a:extLst>
            </p:cNvPr>
            <p:cNvSpPr/>
            <p:nvPr/>
          </p:nvSpPr>
          <p:spPr>
            <a:xfrm>
              <a:off x="419150" y="151224"/>
              <a:ext cx="1964454" cy="599732"/>
            </a:xfrm>
            <a:prstGeom prst="rect">
              <a:avLst/>
            </a:prstGeom>
            <a:solidFill>
              <a:schemeClr val="bg1"/>
            </a:solidFill>
            <a:ln w="19050">
              <a:solidFill>
                <a:schemeClr val="tx2">
                  <a:lumMod val="90000"/>
                  <a:lumOff val="1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A picture containing font, graphics, screenshot, graphic design&#10;&#10;Description automatically generated">
              <a:extLst>
                <a:ext uri="{FF2B5EF4-FFF2-40B4-BE49-F238E27FC236}">
                  <a16:creationId xmlns:a16="http://schemas.microsoft.com/office/drawing/2014/main" id="{587E4618-C8DC-DE15-AD59-A74D09B6A309}"/>
                </a:ext>
              </a:extLst>
            </p:cNvPr>
            <p:cNvPicPr>
              <a:picLocks noChangeAspect="1"/>
            </p:cNvPicPr>
            <p:nvPr/>
          </p:nvPicPr>
          <p:blipFill>
            <a:blip r:embed="rId4"/>
            <a:stretch>
              <a:fillRect/>
            </a:stretch>
          </p:blipFill>
          <p:spPr>
            <a:xfrm>
              <a:off x="651887" y="238516"/>
              <a:ext cx="1542934" cy="425148"/>
            </a:xfrm>
            <a:prstGeom prst="rect">
              <a:avLst/>
            </a:prstGeom>
          </p:spPr>
        </p:pic>
        <p:sp>
          <p:nvSpPr>
            <p:cNvPr id="10" name="Rectangle 9">
              <a:extLst>
                <a:ext uri="{FF2B5EF4-FFF2-40B4-BE49-F238E27FC236}">
                  <a16:creationId xmlns:a16="http://schemas.microsoft.com/office/drawing/2014/main" id="{BADEE17C-E6BB-E136-1505-816F19833283}"/>
                </a:ext>
              </a:extLst>
            </p:cNvPr>
            <p:cNvSpPr/>
            <p:nvPr/>
          </p:nvSpPr>
          <p:spPr>
            <a:xfrm>
              <a:off x="651887" y="916934"/>
              <a:ext cx="8521002" cy="5463444"/>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4" name="Title 1">
            <a:extLst>
              <a:ext uri="{FF2B5EF4-FFF2-40B4-BE49-F238E27FC236}">
                <a16:creationId xmlns:a16="http://schemas.microsoft.com/office/drawing/2014/main" id="{19A8AE3B-2615-8807-C420-52360CB89101}"/>
              </a:ext>
            </a:extLst>
          </p:cNvPr>
          <p:cNvSpPr txBox="1">
            <a:spLocks/>
          </p:cNvSpPr>
          <p:nvPr/>
        </p:nvSpPr>
        <p:spPr>
          <a:xfrm>
            <a:off x="2190578" y="198606"/>
            <a:ext cx="6300279" cy="478678"/>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600" b="1" kern="1200">
                <a:solidFill>
                  <a:schemeClr val="tx2"/>
                </a:solidFill>
                <a:latin typeface="Helvetica" pitchFamily="2" charset="0"/>
                <a:ea typeface="+mj-ea"/>
                <a:cs typeface="+mj-cs"/>
              </a:defRPr>
            </a:lvl1pPr>
          </a:lstStyle>
          <a:p>
            <a:r>
              <a:rPr lang="en-US" dirty="0">
                <a:solidFill>
                  <a:schemeClr val="bg1"/>
                </a:solidFill>
              </a:rPr>
              <a:t>Reports and Labels</a:t>
            </a:r>
          </a:p>
        </p:txBody>
      </p:sp>
      <p:pic>
        <p:nvPicPr>
          <p:cNvPr id="13" name="Picture 12">
            <a:extLst>
              <a:ext uri="{FF2B5EF4-FFF2-40B4-BE49-F238E27FC236}">
                <a16:creationId xmlns:a16="http://schemas.microsoft.com/office/drawing/2014/main" id="{AD9BEFA4-F392-6A70-C5C0-8219FCC5EAEE}"/>
              </a:ext>
            </a:extLst>
          </p:cNvPr>
          <p:cNvPicPr>
            <a:picLocks noChangeAspect="1"/>
          </p:cNvPicPr>
          <p:nvPr/>
        </p:nvPicPr>
        <p:blipFill>
          <a:blip r:embed="rId5"/>
          <a:stretch>
            <a:fillRect/>
          </a:stretch>
        </p:blipFill>
        <p:spPr>
          <a:xfrm>
            <a:off x="2831940" y="1027861"/>
            <a:ext cx="5750545" cy="5197487"/>
          </a:xfrm>
          <a:prstGeom prst="rect">
            <a:avLst/>
          </a:prstGeom>
        </p:spPr>
      </p:pic>
      <p:pic>
        <p:nvPicPr>
          <p:cNvPr id="3" name="Picture 2">
            <a:extLst>
              <a:ext uri="{FF2B5EF4-FFF2-40B4-BE49-F238E27FC236}">
                <a16:creationId xmlns:a16="http://schemas.microsoft.com/office/drawing/2014/main" id="{F125976F-8CFB-5BDD-4FD3-8706D0FB8880}"/>
              </a:ext>
            </a:extLst>
          </p:cNvPr>
          <p:cNvPicPr>
            <a:picLocks noChangeAspect="1"/>
          </p:cNvPicPr>
          <p:nvPr/>
        </p:nvPicPr>
        <p:blipFill>
          <a:blip r:embed="rId6"/>
          <a:stretch>
            <a:fillRect/>
          </a:stretch>
        </p:blipFill>
        <p:spPr>
          <a:xfrm>
            <a:off x="769651" y="1027860"/>
            <a:ext cx="1750790" cy="5197488"/>
          </a:xfrm>
          <a:prstGeom prst="rect">
            <a:avLst/>
          </a:prstGeom>
        </p:spPr>
      </p:pic>
      <p:sp>
        <p:nvSpPr>
          <p:cNvPr id="5" name="Rectangle 4">
            <a:extLst>
              <a:ext uri="{FF2B5EF4-FFF2-40B4-BE49-F238E27FC236}">
                <a16:creationId xmlns:a16="http://schemas.microsoft.com/office/drawing/2014/main" id="{147C6AAE-3D3E-6906-BBA5-AA0BCEC1ED6C}"/>
              </a:ext>
            </a:extLst>
          </p:cNvPr>
          <p:cNvSpPr/>
          <p:nvPr/>
        </p:nvSpPr>
        <p:spPr>
          <a:xfrm>
            <a:off x="914400" y="3429000"/>
            <a:ext cx="940033" cy="213852"/>
          </a:xfrm>
          <a:prstGeom prst="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B14E30D-3179-3634-2A70-C432B728528B}"/>
              </a:ext>
            </a:extLst>
          </p:cNvPr>
          <p:cNvSpPr/>
          <p:nvPr/>
        </p:nvSpPr>
        <p:spPr>
          <a:xfrm>
            <a:off x="2978593" y="3514749"/>
            <a:ext cx="2304363" cy="496811"/>
          </a:xfrm>
          <a:prstGeom prst="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400821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825F9D3-447C-43F0-B4A5-CC2C165EDF34}"/>
              </a:ext>
            </a:extLst>
          </p:cNvPr>
          <p:cNvSpPr/>
          <p:nvPr/>
        </p:nvSpPr>
        <p:spPr>
          <a:xfrm>
            <a:off x="0" y="0"/>
            <a:ext cx="9409471" cy="70739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8FF866F5-E2E0-E61E-CB8A-C86610CCC68D}"/>
              </a:ext>
            </a:extLst>
          </p:cNvPr>
          <p:cNvPicPr>
            <a:picLocks noChangeAspect="1"/>
          </p:cNvPicPr>
          <p:nvPr/>
        </p:nvPicPr>
        <p:blipFill>
          <a:blip r:embed="rId4"/>
          <a:stretch>
            <a:fillRect/>
          </a:stretch>
        </p:blipFill>
        <p:spPr>
          <a:xfrm>
            <a:off x="46635" y="338031"/>
            <a:ext cx="9144000" cy="2885069"/>
          </a:xfrm>
          <a:prstGeom prst="rect">
            <a:avLst/>
          </a:prstGeom>
        </p:spPr>
      </p:pic>
      <p:sp>
        <p:nvSpPr>
          <p:cNvPr id="2" name="TextBox 1">
            <a:extLst>
              <a:ext uri="{FF2B5EF4-FFF2-40B4-BE49-F238E27FC236}">
                <a16:creationId xmlns:a16="http://schemas.microsoft.com/office/drawing/2014/main" id="{06375F87-D255-8385-DCCD-3E421380501F}"/>
              </a:ext>
            </a:extLst>
          </p:cNvPr>
          <p:cNvSpPr txBox="1"/>
          <p:nvPr/>
        </p:nvSpPr>
        <p:spPr>
          <a:xfrm>
            <a:off x="6092536" y="558716"/>
            <a:ext cx="2899064" cy="600164"/>
          </a:xfrm>
          <a:prstGeom prst="rect">
            <a:avLst/>
          </a:prstGeom>
          <a:noFill/>
        </p:spPr>
        <p:txBody>
          <a:bodyPr wrap="square" rtlCol="0">
            <a:spAutoFit/>
          </a:bodyPr>
          <a:lstStyle/>
          <a:p>
            <a:r>
              <a:rPr lang="en-US" sz="1100" dirty="0"/>
              <a:t>Pre-written custom letter inviting expired members to renew.  Create labels for your letter using the same filter criteria.</a:t>
            </a:r>
          </a:p>
        </p:txBody>
      </p:sp>
      <p:sp>
        <p:nvSpPr>
          <p:cNvPr id="3" name="TextBox 2">
            <a:extLst>
              <a:ext uri="{FF2B5EF4-FFF2-40B4-BE49-F238E27FC236}">
                <a16:creationId xmlns:a16="http://schemas.microsoft.com/office/drawing/2014/main" id="{BA6E1FFC-C31A-F0F0-9D2B-B1652DFE2C7F}"/>
              </a:ext>
            </a:extLst>
          </p:cNvPr>
          <p:cNvSpPr txBox="1"/>
          <p:nvPr/>
        </p:nvSpPr>
        <p:spPr>
          <a:xfrm>
            <a:off x="6075218" y="178846"/>
            <a:ext cx="2899064" cy="369332"/>
          </a:xfrm>
          <a:prstGeom prst="rect">
            <a:avLst/>
          </a:prstGeom>
          <a:solidFill>
            <a:schemeClr val="tx2">
              <a:lumMod val="75000"/>
              <a:lumOff val="25000"/>
            </a:schemeClr>
          </a:solidFill>
        </p:spPr>
        <p:txBody>
          <a:bodyPr wrap="square" rtlCol="0">
            <a:spAutoFit/>
          </a:bodyPr>
          <a:lstStyle/>
          <a:p>
            <a:pPr algn="ctr"/>
            <a:r>
              <a:rPr lang="en-US" dirty="0">
                <a:solidFill>
                  <a:schemeClr val="bg1"/>
                </a:solidFill>
              </a:rPr>
              <a:t>Renewal Letter &amp; Labels</a:t>
            </a:r>
          </a:p>
        </p:txBody>
      </p:sp>
      <p:pic>
        <p:nvPicPr>
          <p:cNvPr id="14" name="Picture 13">
            <a:extLst>
              <a:ext uri="{FF2B5EF4-FFF2-40B4-BE49-F238E27FC236}">
                <a16:creationId xmlns:a16="http://schemas.microsoft.com/office/drawing/2014/main" id="{470B184A-BE0B-3367-B1E8-234AD73EBE3C}"/>
              </a:ext>
            </a:extLst>
          </p:cNvPr>
          <p:cNvPicPr>
            <a:picLocks noChangeAspect="1"/>
          </p:cNvPicPr>
          <p:nvPr/>
        </p:nvPicPr>
        <p:blipFill>
          <a:blip r:embed="rId5"/>
          <a:stretch>
            <a:fillRect/>
          </a:stretch>
        </p:blipFill>
        <p:spPr>
          <a:xfrm>
            <a:off x="1026989" y="2122441"/>
            <a:ext cx="1108989" cy="765560"/>
          </a:xfrm>
          <a:prstGeom prst="rect">
            <a:avLst/>
          </a:prstGeom>
          <a:ln w="28575">
            <a:solidFill>
              <a:srgbClr val="FF0000"/>
            </a:solidFill>
          </a:ln>
        </p:spPr>
      </p:pic>
      <p:pic>
        <p:nvPicPr>
          <p:cNvPr id="19" name="Picture 18">
            <a:extLst>
              <a:ext uri="{FF2B5EF4-FFF2-40B4-BE49-F238E27FC236}">
                <a16:creationId xmlns:a16="http://schemas.microsoft.com/office/drawing/2014/main" id="{9936AFBC-287B-53F9-EDD2-4CE70022A136}"/>
              </a:ext>
            </a:extLst>
          </p:cNvPr>
          <p:cNvPicPr>
            <a:picLocks noChangeAspect="1"/>
          </p:cNvPicPr>
          <p:nvPr/>
        </p:nvPicPr>
        <p:blipFill>
          <a:blip r:embed="rId6"/>
          <a:stretch>
            <a:fillRect/>
          </a:stretch>
        </p:blipFill>
        <p:spPr>
          <a:xfrm>
            <a:off x="171685" y="3248246"/>
            <a:ext cx="8890019" cy="1194706"/>
          </a:xfrm>
          <a:prstGeom prst="rect">
            <a:avLst/>
          </a:prstGeom>
          <a:ln w="28575">
            <a:solidFill>
              <a:schemeClr val="tx2">
                <a:lumMod val="90000"/>
                <a:lumOff val="10000"/>
              </a:schemeClr>
            </a:solidFill>
          </a:ln>
          <a:effectLst/>
        </p:spPr>
      </p:pic>
      <p:sp>
        <p:nvSpPr>
          <p:cNvPr id="32" name="Rectangle: Rounded Corners 31">
            <a:extLst>
              <a:ext uri="{FF2B5EF4-FFF2-40B4-BE49-F238E27FC236}">
                <a16:creationId xmlns:a16="http://schemas.microsoft.com/office/drawing/2014/main" id="{0CB411AE-C87A-169C-D9FD-602903804360}"/>
              </a:ext>
            </a:extLst>
          </p:cNvPr>
          <p:cNvSpPr/>
          <p:nvPr/>
        </p:nvSpPr>
        <p:spPr>
          <a:xfrm>
            <a:off x="200249" y="3811555"/>
            <a:ext cx="5326650" cy="359025"/>
          </a:xfrm>
          <a:prstGeom prst="roundRect">
            <a:avLst/>
          </a:prstGeom>
          <a:no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07285ADE-006A-5983-343F-6BEA96F3F64F}"/>
              </a:ext>
            </a:extLst>
          </p:cNvPr>
          <p:cNvPicPr>
            <a:picLocks noChangeAspect="1"/>
          </p:cNvPicPr>
          <p:nvPr/>
        </p:nvPicPr>
        <p:blipFill>
          <a:blip r:embed="rId7"/>
          <a:stretch>
            <a:fillRect/>
          </a:stretch>
        </p:blipFill>
        <p:spPr>
          <a:xfrm>
            <a:off x="282310" y="5083667"/>
            <a:ext cx="2552700" cy="1390650"/>
          </a:xfrm>
          <a:prstGeom prst="rect">
            <a:avLst/>
          </a:prstGeom>
          <a:ln w="28575">
            <a:solidFill>
              <a:srgbClr val="FF0000"/>
            </a:solidFill>
          </a:ln>
          <a:effectLst/>
        </p:spPr>
      </p:pic>
      <p:pic>
        <p:nvPicPr>
          <p:cNvPr id="17" name="Picture 16">
            <a:extLst>
              <a:ext uri="{FF2B5EF4-FFF2-40B4-BE49-F238E27FC236}">
                <a16:creationId xmlns:a16="http://schemas.microsoft.com/office/drawing/2014/main" id="{C3052112-6DB4-49D7-E31C-716A268504B4}"/>
              </a:ext>
            </a:extLst>
          </p:cNvPr>
          <p:cNvPicPr>
            <a:picLocks noChangeAspect="1"/>
          </p:cNvPicPr>
          <p:nvPr/>
        </p:nvPicPr>
        <p:blipFill>
          <a:blip r:embed="rId8"/>
          <a:stretch>
            <a:fillRect/>
          </a:stretch>
        </p:blipFill>
        <p:spPr>
          <a:xfrm>
            <a:off x="3269037" y="5124304"/>
            <a:ext cx="1742218" cy="760492"/>
          </a:xfrm>
          <a:prstGeom prst="rect">
            <a:avLst/>
          </a:prstGeom>
          <a:ln w="38100">
            <a:solidFill>
              <a:srgbClr val="FF0000"/>
            </a:solidFill>
          </a:ln>
        </p:spPr>
      </p:pic>
      <p:sp>
        <p:nvSpPr>
          <p:cNvPr id="22" name="TextBox 21">
            <a:extLst>
              <a:ext uri="{FF2B5EF4-FFF2-40B4-BE49-F238E27FC236}">
                <a16:creationId xmlns:a16="http://schemas.microsoft.com/office/drawing/2014/main" id="{6B6CB919-D9E5-AD67-DA98-EE5CE4CFAAD1}"/>
              </a:ext>
            </a:extLst>
          </p:cNvPr>
          <p:cNvSpPr txBox="1"/>
          <p:nvPr/>
        </p:nvSpPr>
        <p:spPr>
          <a:xfrm>
            <a:off x="171685" y="4672411"/>
            <a:ext cx="1864368" cy="369332"/>
          </a:xfrm>
          <a:prstGeom prst="rect">
            <a:avLst/>
          </a:prstGeom>
          <a:noFill/>
        </p:spPr>
        <p:txBody>
          <a:bodyPr wrap="square" rtlCol="0">
            <a:spAutoFit/>
          </a:bodyPr>
          <a:lstStyle/>
          <a:p>
            <a:r>
              <a:rPr lang="en-US" dirty="0">
                <a:solidFill>
                  <a:schemeClr val="tx2">
                    <a:lumMod val="90000"/>
                    <a:lumOff val="10000"/>
                  </a:schemeClr>
                </a:solidFill>
              </a:rPr>
              <a:t>Last Paid Year</a:t>
            </a:r>
          </a:p>
        </p:txBody>
      </p:sp>
      <p:sp>
        <p:nvSpPr>
          <p:cNvPr id="23" name="TextBox 22">
            <a:extLst>
              <a:ext uri="{FF2B5EF4-FFF2-40B4-BE49-F238E27FC236}">
                <a16:creationId xmlns:a16="http://schemas.microsoft.com/office/drawing/2014/main" id="{29E4BCDA-AF6D-9C6A-6A3A-654324A4B946}"/>
              </a:ext>
            </a:extLst>
          </p:cNvPr>
          <p:cNvSpPr txBox="1"/>
          <p:nvPr/>
        </p:nvSpPr>
        <p:spPr>
          <a:xfrm>
            <a:off x="3207962" y="4699580"/>
            <a:ext cx="1864368" cy="369332"/>
          </a:xfrm>
          <a:prstGeom prst="rect">
            <a:avLst/>
          </a:prstGeom>
          <a:noFill/>
        </p:spPr>
        <p:txBody>
          <a:bodyPr wrap="square" rtlCol="0">
            <a:spAutoFit/>
          </a:bodyPr>
          <a:lstStyle/>
          <a:p>
            <a:r>
              <a:rPr lang="en-US" dirty="0">
                <a:solidFill>
                  <a:schemeClr val="tx2">
                    <a:lumMod val="90000"/>
                    <a:lumOff val="10000"/>
                  </a:schemeClr>
                </a:solidFill>
              </a:rPr>
              <a:t>Sort by</a:t>
            </a:r>
          </a:p>
        </p:txBody>
      </p:sp>
      <p:sp>
        <p:nvSpPr>
          <p:cNvPr id="18" name="Arrow: Right 17">
            <a:extLst>
              <a:ext uri="{FF2B5EF4-FFF2-40B4-BE49-F238E27FC236}">
                <a16:creationId xmlns:a16="http://schemas.microsoft.com/office/drawing/2014/main" id="{DF4937F9-D5E7-8195-59D9-5E54174C7749}"/>
              </a:ext>
            </a:extLst>
          </p:cNvPr>
          <p:cNvSpPr/>
          <p:nvPr/>
        </p:nvSpPr>
        <p:spPr>
          <a:xfrm>
            <a:off x="7560017" y="3650166"/>
            <a:ext cx="529065" cy="245327"/>
          </a:xfrm>
          <a:prstGeom prst="rightArrow">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4086306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up)">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up)">
                                      <p:cBhvr>
                                        <p:cTn id="15" dur="10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wipe(up)">
                                      <p:cBhvr>
                                        <p:cTn id="20" dur="1000"/>
                                        <p:tgtEl>
                                          <p:spTgt spid="19"/>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wipe(up)">
                                      <p:cBhvr>
                                        <p:cTn id="23" dur="1000"/>
                                        <p:tgtEl>
                                          <p:spTgt spid="3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up)">
                                      <p:cBhvr>
                                        <p:cTn id="28" dur="1000"/>
                                        <p:tgtEl>
                                          <p:spTgt spid="22"/>
                                        </p:tgtEl>
                                      </p:cBhvr>
                                    </p:animEffect>
                                  </p:childTnLst>
                                </p:cTn>
                              </p:par>
                              <p:par>
                                <p:cTn id="29" presetID="22" presetClass="entr" presetSubtype="1" fill="hold"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wipe(up)">
                                      <p:cBhvr>
                                        <p:cTn id="31" dur="1000"/>
                                        <p:tgtEl>
                                          <p:spTgt spid="2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wipe(up)">
                                      <p:cBhvr>
                                        <p:cTn id="36" dur="1000"/>
                                        <p:tgtEl>
                                          <p:spTgt spid="23"/>
                                        </p:tgtEl>
                                      </p:cBhvr>
                                    </p:animEffect>
                                  </p:childTnLst>
                                </p:cTn>
                              </p:par>
                              <p:par>
                                <p:cTn id="37" presetID="22" presetClass="entr" presetSubtype="1"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10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grpId="0" nodeType="click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wipe(up)">
                                      <p:cBhvr>
                                        <p:cTn id="44"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32" grpId="0" animBg="1"/>
      <p:bldP spid="22" grpId="0"/>
      <p:bldP spid="23" grpId="0"/>
      <p:bldP spid="1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825F9D3-447C-43F0-B4A5-CC2C165EDF34}"/>
              </a:ext>
            </a:extLst>
          </p:cNvPr>
          <p:cNvSpPr/>
          <p:nvPr/>
        </p:nvSpPr>
        <p:spPr>
          <a:xfrm>
            <a:off x="0" y="0"/>
            <a:ext cx="9409471" cy="70739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4C95B850-E2DE-AA79-94D9-EC5F5A5CC6E7}"/>
              </a:ext>
            </a:extLst>
          </p:cNvPr>
          <p:cNvGrpSpPr/>
          <p:nvPr/>
        </p:nvGrpSpPr>
        <p:grpSpPr>
          <a:xfrm>
            <a:off x="465405" y="223729"/>
            <a:ext cx="8478659" cy="9741500"/>
            <a:chOff x="534101" y="294068"/>
            <a:chExt cx="8478659" cy="9741500"/>
          </a:xfrm>
        </p:grpSpPr>
        <p:pic>
          <p:nvPicPr>
            <p:cNvPr id="4" name="Picture 3">
              <a:extLst>
                <a:ext uri="{FF2B5EF4-FFF2-40B4-BE49-F238E27FC236}">
                  <a16:creationId xmlns:a16="http://schemas.microsoft.com/office/drawing/2014/main" id="{DFC2C203-DE7A-17B5-AFAD-5423B7B6FD18}"/>
                </a:ext>
              </a:extLst>
            </p:cNvPr>
            <p:cNvPicPr>
              <a:picLocks noChangeAspect="1"/>
            </p:cNvPicPr>
            <p:nvPr/>
          </p:nvPicPr>
          <p:blipFill>
            <a:blip r:embed="rId4"/>
            <a:stretch>
              <a:fillRect/>
            </a:stretch>
          </p:blipFill>
          <p:spPr>
            <a:xfrm>
              <a:off x="534101" y="294068"/>
              <a:ext cx="8478659" cy="2360096"/>
            </a:xfrm>
            <a:prstGeom prst="rect">
              <a:avLst/>
            </a:prstGeom>
          </p:spPr>
        </p:pic>
        <p:pic>
          <p:nvPicPr>
            <p:cNvPr id="8" name="Picture 7">
              <a:extLst>
                <a:ext uri="{FF2B5EF4-FFF2-40B4-BE49-F238E27FC236}">
                  <a16:creationId xmlns:a16="http://schemas.microsoft.com/office/drawing/2014/main" id="{6CA804BA-8DCD-858C-FC2B-346D84E45284}"/>
                </a:ext>
              </a:extLst>
            </p:cNvPr>
            <p:cNvPicPr>
              <a:picLocks noChangeAspect="1"/>
            </p:cNvPicPr>
            <p:nvPr/>
          </p:nvPicPr>
          <p:blipFill>
            <a:blip r:embed="rId5"/>
            <a:stretch>
              <a:fillRect/>
            </a:stretch>
          </p:blipFill>
          <p:spPr>
            <a:xfrm>
              <a:off x="534101" y="2654164"/>
              <a:ext cx="8135768" cy="7381404"/>
            </a:xfrm>
            <a:prstGeom prst="rect">
              <a:avLst/>
            </a:prstGeom>
          </p:spPr>
        </p:pic>
      </p:grpSp>
      <p:grpSp>
        <p:nvGrpSpPr>
          <p:cNvPr id="16" name="Group 15">
            <a:extLst>
              <a:ext uri="{FF2B5EF4-FFF2-40B4-BE49-F238E27FC236}">
                <a16:creationId xmlns:a16="http://schemas.microsoft.com/office/drawing/2014/main" id="{527E3193-2DEE-4E66-5AD0-8BF137C200C2}"/>
              </a:ext>
            </a:extLst>
          </p:cNvPr>
          <p:cNvGrpSpPr/>
          <p:nvPr/>
        </p:nvGrpSpPr>
        <p:grpSpPr>
          <a:xfrm>
            <a:off x="4090494" y="2144759"/>
            <a:ext cx="1228479" cy="2799162"/>
            <a:chOff x="3940477" y="1962226"/>
            <a:chExt cx="1228479" cy="2799162"/>
          </a:xfrm>
        </p:grpSpPr>
        <p:pic>
          <p:nvPicPr>
            <p:cNvPr id="7" name="Picture 6">
              <a:extLst>
                <a:ext uri="{FF2B5EF4-FFF2-40B4-BE49-F238E27FC236}">
                  <a16:creationId xmlns:a16="http://schemas.microsoft.com/office/drawing/2014/main" id="{7523D56F-4BDA-26C8-3E37-6B693D528631}"/>
                </a:ext>
              </a:extLst>
            </p:cNvPr>
            <p:cNvPicPr>
              <a:picLocks noChangeAspect="1"/>
            </p:cNvPicPr>
            <p:nvPr/>
          </p:nvPicPr>
          <p:blipFill>
            <a:blip r:embed="rId6"/>
            <a:stretch>
              <a:fillRect/>
            </a:stretch>
          </p:blipFill>
          <p:spPr>
            <a:xfrm>
              <a:off x="4035089" y="2077131"/>
              <a:ext cx="1133867" cy="2684257"/>
            </a:xfrm>
            <a:prstGeom prst="rect">
              <a:avLst/>
            </a:prstGeom>
            <a:ln>
              <a:solidFill>
                <a:srgbClr val="FF0000"/>
              </a:solidFill>
            </a:ln>
          </p:spPr>
        </p:pic>
        <p:sp>
          <p:nvSpPr>
            <p:cNvPr id="3" name="Oval 2">
              <a:extLst>
                <a:ext uri="{FF2B5EF4-FFF2-40B4-BE49-F238E27FC236}">
                  <a16:creationId xmlns:a16="http://schemas.microsoft.com/office/drawing/2014/main" id="{F6E12B8E-C8AA-EADC-D219-E07C9DE782B8}"/>
                </a:ext>
              </a:extLst>
            </p:cNvPr>
            <p:cNvSpPr/>
            <p:nvPr/>
          </p:nvSpPr>
          <p:spPr>
            <a:xfrm>
              <a:off x="3940477" y="1962226"/>
              <a:ext cx="532435" cy="465246"/>
            </a:xfrm>
            <a:prstGeom prst="ellipse">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5" name="Straight Arrow Connector 4">
              <a:extLst>
                <a:ext uri="{FF2B5EF4-FFF2-40B4-BE49-F238E27FC236}">
                  <a16:creationId xmlns:a16="http://schemas.microsoft.com/office/drawing/2014/main" id="{D9D87392-7D96-C146-D099-7AA9DD596935}"/>
                </a:ext>
              </a:extLst>
            </p:cNvPr>
            <p:cNvCxnSpPr>
              <a:cxnSpLocks/>
              <a:stCxn id="3" idx="5"/>
            </p:cNvCxnSpPr>
            <p:nvPr/>
          </p:nvCxnSpPr>
          <p:spPr>
            <a:xfrm>
              <a:off x="4394939" y="2359338"/>
              <a:ext cx="77973" cy="834449"/>
            </a:xfrm>
            <a:prstGeom prst="straightConnector1">
              <a:avLst/>
            </a:prstGeom>
            <a:ln>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grpSp>
    </p:spTree>
    <p:custDataLst>
      <p:tags r:id="rId1"/>
    </p:custDataLst>
    <p:extLst>
      <p:ext uri="{BB962C8B-B14F-4D97-AF65-F5344CB8AC3E}">
        <p14:creationId xmlns:p14="http://schemas.microsoft.com/office/powerpoint/2010/main" val="2935760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825F9D3-447C-43F0-B4A5-CC2C165EDF34}"/>
              </a:ext>
            </a:extLst>
          </p:cNvPr>
          <p:cNvSpPr/>
          <p:nvPr/>
        </p:nvSpPr>
        <p:spPr>
          <a:xfrm>
            <a:off x="0" y="0"/>
            <a:ext cx="9409471" cy="70739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15A03760-21DD-0804-38FF-E8AE4C207E7D}"/>
              </a:ext>
            </a:extLst>
          </p:cNvPr>
          <p:cNvPicPr>
            <a:picLocks noChangeAspect="1"/>
          </p:cNvPicPr>
          <p:nvPr/>
        </p:nvPicPr>
        <p:blipFill>
          <a:blip r:embed="rId4"/>
          <a:stretch>
            <a:fillRect/>
          </a:stretch>
        </p:blipFill>
        <p:spPr>
          <a:xfrm>
            <a:off x="1730679" y="82296"/>
            <a:ext cx="5948112" cy="6858000"/>
          </a:xfrm>
          <a:prstGeom prst="rect">
            <a:avLst/>
          </a:prstGeom>
        </p:spPr>
      </p:pic>
    </p:spTree>
    <p:custDataLst>
      <p:tags r:id="rId1"/>
    </p:custDataLst>
    <p:extLst>
      <p:ext uri="{BB962C8B-B14F-4D97-AF65-F5344CB8AC3E}">
        <p14:creationId xmlns:p14="http://schemas.microsoft.com/office/powerpoint/2010/main" val="1124563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55F4DD91-2E5A-ACC7-E0DE-5FFE63C85BC7}"/>
              </a:ext>
            </a:extLst>
          </p:cNvPr>
          <p:cNvGrpSpPr/>
          <p:nvPr/>
        </p:nvGrpSpPr>
        <p:grpSpPr>
          <a:xfrm>
            <a:off x="0" y="0"/>
            <a:ext cx="9144000" cy="6858000"/>
            <a:chOff x="340388" y="0"/>
            <a:chExt cx="9144000" cy="6858000"/>
          </a:xfrm>
        </p:grpSpPr>
        <p:sp>
          <p:nvSpPr>
            <p:cNvPr id="7" name="Rectangle 6">
              <a:extLst>
                <a:ext uri="{FF2B5EF4-FFF2-40B4-BE49-F238E27FC236}">
                  <a16:creationId xmlns:a16="http://schemas.microsoft.com/office/drawing/2014/main" id="{4BD791C0-5645-6F69-E5EE-970D22D7EAAC}"/>
                </a:ext>
              </a:extLst>
            </p:cNvPr>
            <p:cNvSpPr/>
            <p:nvPr/>
          </p:nvSpPr>
          <p:spPr>
            <a:xfrm>
              <a:off x="340388" y="0"/>
              <a:ext cx="9144000" cy="685800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B16AF5B-309D-98C6-916A-0BB11EFEEF73}"/>
                </a:ext>
              </a:extLst>
            </p:cNvPr>
            <p:cNvSpPr/>
            <p:nvPr/>
          </p:nvSpPr>
          <p:spPr>
            <a:xfrm>
              <a:off x="2462365" y="158601"/>
              <a:ext cx="6887628" cy="584978"/>
            </a:xfrm>
            <a:prstGeom prst="rect">
              <a:avLst/>
            </a:prstGeom>
            <a:solidFill>
              <a:schemeClr val="tx2">
                <a:lumMod val="90000"/>
                <a:lumOff val="10000"/>
              </a:schemeClr>
            </a:solidFill>
            <a:ln w="190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D89A20F-2E1B-011E-94A1-6691F94BCCFE}"/>
                </a:ext>
              </a:extLst>
            </p:cNvPr>
            <p:cNvSpPr/>
            <p:nvPr/>
          </p:nvSpPr>
          <p:spPr>
            <a:xfrm>
              <a:off x="419150" y="151224"/>
              <a:ext cx="1964454" cy="599732"/>
            </a:xfrm>
            <a:prstGeom prst="rect">
              <a:avLst/>
            </a:prstGeom>
            <a:solidFill>
              <a:schemeClr val="bg1"/>
            </a:solidFill>
            <a:ln w="19050">
              <a:solidFill>
                <a:schemeClr val="tx2">
                  <a:lumMod val="90000"/>
                  <a:lumOff val="1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A picture containing font, graphics, screenshot, graphic design&#10;&#10;Description automatically generated">
              <a:extLst>
                <a:ext uri="{FF2B5EF4-FFF2-40B4-BE49-F238E27FC236}">
                  <a16:creationId xmlns:a16="http://schemas.microsoft.com/office/drawing/2014/main" id="{587E4618-C8DC-DE15-AD59-A74D09B6A309}"/>
                </a:ext>
              </a:extLst>
            </p:cNvPr>
            <p:cNvPicPr>
              <a:picLocks noChangeAspect="1"/>
            </p:cNvPicPr>
            <p:nvPr/>
          </p:nvPicPr>
          <p:blipFill>
            <a:blip r:embed="rId4"/>
            <a:stretch>
              <a:fillRect/>
            </a:stretch>
          </p:blipFill>
          <p:spPr>
            <a:xfrm>
              <a:off x="651887" y="238516"/>
              <a:ext cx="1542934" cy="425148"/>
            </a:xfrm>
            <a:prstGeom prst="rect">
              <a:avLst/>
            </a:prstGeom>
          </p:spPr>
        </p:pic>
        <p:sp>
          <p:nvSpPr>
            <p:cNvPr id="10" name="Rectangle 9">
              <a:extLst>
                <a:ext uri="{FF2B5EF4-FFF2-40B4-BE49-F238E27FC236}">
                  <a16:creationId xmlns:a16="http://schemas.microsoft.com/office/drawing/2014/main" id="{BADEE17C-E6BB-E136-1505-816F19833283}"/>
                </a:ext>
              </a:extLst>
            </p:cNvPr>
            <p:cNvSpPr/>
            <p:nvPr/>
          </p:nvSpPr>
          <p:spPr>
            <a:xfrm>
              <a:off x="651887" y="916934"/>
              <a:ext cx="8521002" cy="5463444"/>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4" name="Title 1">
            <a:extLst>
              <a:ext uri="{FF2B5EF4-FFF2-40B4-BE49-F238E27FC236}">
                <a16:creationId xmlns:a16="http://schemas.microsoft.com/office/drawing/2014/main" id="{19A8AE3B-2615-8807-C420-52360CB89101}"/>
              </a:ext>
            </a:extLst>
          </p:cNvPr>
          <p:cNvSpPr txBox="1">
            <a:spLocks/>
          </p:cNvSpPr>
          <p:nvPr/>
        </p:nvSpPr>
        <p:spPr>
          <a:xfrm>
            <a:off x="2190578" y="198606"/>
            <a:ext cx="6300279" cy="478678"/>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600" b="1" kern="1200">
                <a:solidFill>
                  <a:schemeClr val="tx2"/>
                </a:solidFill>
                <a:latin typeface="Helvetica" pitchFamily="2" charset="0"/>
                <a:ea typeface="+mj-ea"/>
                <a:cs typeface="+mj-cs"/>
              </a:defRPr>
            </a:lvl1pPr>
          </a:lstStyle>
          <a:p>
            <a:r>
              <a:rPr lang="en-US" dirty="0">
                <a:solidFill>
                  <a:schemeClr val="bg1"/>
                </a:solidFill>
              </a:rPr>
              <a:t>Reports and Labels</a:t>
            </a:r>
          </a:p>
        </p:txBody>
      </p:sp>
      <p:pic>
        <p:nvPicPr>
          <p:cNvPr id="13" name="Picture 12">
            <a:extLst>
              <a:ext uri="{FF2B5EF4-FFF2-40B4-BE49-F238E27FC236}">
                <a16:creationId xmlns:a16="http://schemas.microsoft.com/office/drawing/2014/main" id="{AD9BEFA4-F392-6A70-C5C0-8219FCC5EAEE}"/>
              </a:ext>
            </a:extLst>
          </p:cNvPr>
          <p:cNvPicPr>
            <a:picLocks noChangeAspect="1"/>
          </p:cNvPicPr>
          <p:nvPr/>
        </p:nvPicPr>
        <p:blipFill>
          <a:blip r:embed="rId5"/>
          <a:stretch>
            <a:fillRect/>
          </a:stretch>
        </p:blipFill>
        <p:spPr>
          <a:xfrm>
            <a:off x="2831940" y="1027861"/>
            <a:ext cx="5750545" cy="5197487"/>
          </a:xfrm>
          <a:prstGeom prst="rect">
            <a:avLst/>
          </a:prstGeom>
        </p:spPr>
      </p:pic>
      <p:pic>
        <p:nvPicPr>
          <p:cNvPr id="3" name="Picture 2">
            <a:extLst>
              <a:ext uri="{FF2B5EF4-FFF2-40B4-BE49-F238E27FC236}">
                <a16:creationId xmlns:a16="http://schemas.microsoft.com/office/drawing/2014/main" id="{F125976F-8CFB-5BDD-4FD3-8706D0FB8880}"/>
              </a:ext>
            </a:extLst>
          </p:cNvPr>
          <p:cNvPicPr>
            <a:picLocks noChangeAspect="1"/>
          </p:cNvPicPr>
          <p:nvPr/>
        </p:nvPicPr>
        <p:blipFill>
          <a:blip r:embed="rId6"/>
          <a:stretch>
            <a:fillRect/>
          </a:stretch>
        </p:blipFill>
        <p:spPr>
          <a:xfrm>
            <a:off x="769651" y="1027860"/>
            <a:ext cx="1750790" cy="5197488"/>
          </a:xfrm>
          <a:prstGeom prst="rect">
            <a:avLst/>
          </a:prstGeom>
        </p:spPr>
      </p:pic>
      <p:sp>
        <p:nvSpPr>
          <p:cNvPr id="5" name="Rectangle 4">
            <a:extLst>
              <a:ext uri="{FF2B5EF4-FFF2-40B4-BE49-F238E27FC236}">
                <a16:creationId xmlns:a16="http://schemas.microsoft.com/office/drawing/2014/main" id="{147C6AAE-3D3E-6906-BBA5-AA0BCEC1ED6C}"/>
              </a:ext>
            </a:extLst>
          </p:cNvPr>
          <p:cNvSpPr/>
          <p:nvPr/>
        </p:nvSpPr>
        <p:spPr>
          <a:xfrm>
            <a:off x="914400" y="3429000"/>
            <a:ext cx="940033" cy="213852"/>
          </a:xfrm>
          <a:prstGeom prst="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B14E30D-3179-3634-2A70-C432B728528B}"/>
              </a:ext>
            </a:extLst>
          </p:cNvPr>
          <p:cNvSpPr/>
          <p:nvPr/>
        </p:nvSpPr>
        <p:spPr>
          <a:xfrm>
            <a:off x="2978593" y="3996813"/>
            <a:ext cx="2304363" cy="265470"/>
          </a:xfrm>
          <a:prstGeom prst="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Arrow Connector 13">
            <a:extLst>
              <a:ext uri="{FF2B5EF4-FFF2-40B4-BE49-F238E27FC236}">
                <a16:creationId xmlns:a16="http://schemas.microsoft.com/office/drawing/2014/main" id="{9A5663FE-679A-9260-36EB-5B50CBA86450}"/>
              </a:ext>
            </a:extLst>
          </p:cNvPr>
          <p:cNvCxnSpPr/>
          <p:nvPr/>
        </p:nvCxnSpPr>
        <p:spPr>
          <a:xfrm flipH="1" flipV="1">
            <a:off x="3880338" y="3247292"/>
            <a:ext cx="996462" cy="749521"/>
          </a:xfrm>
          <a:prstGeom prst="straightConnector1">
            <a:avLst/>
          </a:prstGeom>
          <a:ln>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spTree>
    <p:custDataLst>
      <p:tags r:id="rId1"/>
    </p:custDataLst>
    <p:extLst>
      <p:ext uri="{BB962C8B-B14F-4D97-AF65-F5344CB8AC3E}">
        <p14:creationId xmlns:p14="http://schemas.microsoft.com/office/powerpoint/2010/main" val="376841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55F4DD91-2E5A-ACC7-E0DE-5FFE63C85BC7}"/>
              </a:ext>
            </a:extLst>
          </p:cNvPr>
          <p:cNvGrpSpPr/>
          <p:nvPr/>
        </p:nvGrpSpPr>
        <p:grpSpPr>
          <a:xfrm>
            <a:off x="0" y="0"/>
            <a:ext cx="9144000" cy="6858000"/>
            <a:chOff x="340388" y="0"/>
            <a:chExt cx="9144000" cy="6858000"/>
          </a:xfrm>
        </p:grpSpPr>
        <p:sp>
          <p:nvSpPr>
            <p:cNvPr id="7" name="Rectangle 6">
              <a:extLst>
                <a:ext uri="{FF2B5EF4-FFF2-40B4-BE49-F238E27FC236}">
                  <a16:creationId xmlns:a16="http://schemas.microsoft.com/office/drawing/2014/main" id="{4BD791C0-5645-6F69-E5EE-970D22D7EAAC}"/>
                </a:ext>
              </a:extLst>
            </p:cNvPr>
            <p:cNvSpPr/>
            <p:nvPr/>
          </p:nvSpPr>
          <p:spPr>
            <a:xfrm>
              <a:off x="340388" y="0"/>
              <a:ext cx="9144000" cy="685800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B16AF5B-309D-98C6-916A-0BB11EFEEF73}"/>
                </a:ext>
              </a:extLst>
            </p:cNvPr>
            <p:cNvSpPr/>
            <p:nvPr/>
          </p:nvSpPr>
          <p:spPr>
            <a:xfrm>
              <a:off x="2462365" y="158601"/>
              <a:ext cx="6887628" cy="584978"/>
            </a:xfrm>
            <a:prstGeom prst="rect">
              <a:avLst/>
            </a:prstGeom>
            <a:solidFill>
              <a:schemeClr val="tx2">
                <a:lumMod val="90000"/>
                <a:lumOff val="10000"/>
              </a:schemeClr>
            </a:solidFill>
            <a:ln w="190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D89A20F-2E1B-011E-94A1-6691F94BCCFE}"/>
                </a:ext>
              </a:extLst>
            </p:cNvPr>
            <p:cNvSpPr/>
            <p:nvPr/>
          </p:nvSpPr>
          <p:spPr>
            <a:xfrm>
              <a:off x="419150" y="151224"/>
              <a:ext cx="1964454" cy="599732"/>
            </a:xfrm>
            <a:prstGeom prst="rect">
              <a:avLst/>
            </a:prstGeom>
            <a:solidFill>
              <a:schemeClr val="bg1"/>
            </a:solidFill>
            <a:ln w="19050">
              <a:solidFill>
                <a:schemeClr val="tx2">
                  <a:lumMod val="90000"/>
                  <a:lumOff val="1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A picture containing font, graphics, screenshot, graphic design&#10;&#10;Description automatically generated">
              <a:extLst>
                <a:ext uri="{FF2B5EF4-FFF2-40B4-BE49-F238E27FC236}">
                  <a16:creationId xmlns:a16="http://schemas.microsoft.com/office/drawing/2014/main" id="{587E4618-C8DC-DE15-AD59-A74D09B6A309}"/>
                </a:ext>
              </a:extLst>
            </p:cNvPr>
            <p:cNvPicPr>
              <a:picLocks noChangeAspect="1"/>
            </p:cNvPicPr>
            <p:nvPr/>
          </p:nvPicPr>
          <p:blipFill>
            <a:blip r:embed="rId4"/>
            <a:stretch>
              <a:fillRect/>
            </a:stretch>
          </p:blipFill>
          <p:spPr>
            <a:xfrm>
              <a:off x="651887" y="238516"/>
              <a:ext cx="1542934" cy="425148"/>
            </a:xfrm>
            <a:prstGeom prst="rect">
              <a:avLst/>
            </a:prstGeom>
          </p:spPr>
        </p:pic>
        <p:sp>
          <p:nvSpPr>
            <p:cNvPr id="10" name="Rectangle 9">
              <a:extLst>
                <a:ext uri="{FF2B5EF4-FFF2-40B4-BE49-F238E27FC236}">
                  <a16:creationId xmlns:a16="http://schemas.microsoft.com/office/drawing/2014/main" id="{BADEE17C-E6BB-E136-1505-816F19833283}"/>
                </a:ext>
              </a:extLst>
            </p:cNvPr>
            <p:cNvSpPr/>
            <p:nvPr/>
          </p:nvSpPr>
          <p:spPr>
            <a:xfrm>
              <a:off x="651887" y="916934"/>
              <a:ext cx="8521002" cy="5463444"/>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4" name="Title 1">
            <a:extLst>
              <a:ext uri="{FF2B5EF4-FFF2-40B4-BE49-F238E27FC236}">
                <a16:creationId xmlns:a16="http://schemas.microsoft.com/office/drawing/2014/main" id="{19A8AE3B-2615-8807-C420-52360CB89101}"/>
              </a:ext>
            </a:extLst>
          </p:cNvPr>
          <p:cNvSpPr txBox="1">
            <a:spLocks/>
          </p:cNvSpPr>
          <p:nvPr/>
        </p:nvSpPr>
        <p:spPr>
          <a:xfrm>
            <a:off x="2190578" y="198606"/>
            <a:ext cx="6300279" cy="478678"/>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600" b="1" kern="1200">
                <a:solidFill>
                  <a:schemeClr val="tx2"/>
                </a:solidFill>
                <a:latin typeface="Helvetica" pitchFamily="2" charset="0"/>
                <a:ea typeface="+mj-ea"/>
                <a:cs typeface="+mj-cs"/>
              </a:defRPr>
            </a:lvl1pPr>
          </a:lstStyle>
          <a:p>
            <a:r>
              <a:rPr lang="en-US" dirty="0">
                <a:solidFill>
                  <a:schemeClr val="bg1"/>
                </a:solidFill>
              </a:rPr>
              <a:t>Reports and Labels</a:t>
            </a:r>
          </a:p>
        </p:txBody>
      </p:sp>
      <p:pic>
        <p:nvPicPr>
          <p:cNvPr id="13" name="Picture 12">
            <a:extLst>
              <a:ext uri="{FF2B5EF4-FFF2-40B4-BE49-F238E27FC236}">
                <a16:creationId xmlns:a16="http://schemas.microsoft.com/office/drawing/2014/main" id="{AD9BEFA4-F392-6A70-C5C0-8219FCC5EAEE}"/>
              </a:ext>
            </a:extLst>
          </p:cNvPr>
          <p:cNvPicPr>
            <a:picLocks noChangeAspect="1"/>
          </p:cNvPicPr>
          <p:nvPr/>
        </p:nvPicPr>
        <p:blipFill>
          <a:blip r:embed="rId5"/>
          <a:stretch>
            <a:fillRect/>
          </a:stretch>
        </p:blipFill>
        <p:spPr>
          <a:xfrm>
            <a:off x="2831940" y="1027861"/>
            <a:ext cx="5750545" cy="5197487"/>
          </a:xfrm>
          <a:prstGeom prst="rect">
            <a:avLst/>
          </a:prstGeom>
        </p:spPr>
      </p:pic>
      <p:pic>
        <p:nvPicPr>
          <p:cNvPr id="3" name="Picture 2">
            <a:extLst>
              <a:ext uri="{FF2B5EF4-FFF2-40B4-BE49-F238E27FC236}">
                <a16:creationId xmlns:a16="http://schemas.microsoft.com/office/drawing/2014/main" id="{F125976F-8CFB-5BDD-4FD3-8706D0FB8880}"/>
              </a:ext>
            </a:extLst>
          </p:cNvPr>
          <p:cNvPicPr>
            <a:picLocks noChangeAspect="1"/>
          </p:cNvPicPr>
          <p:nvPr/>
        </p:nvPicPr>
        <p:blipFill>
          <a:blip r:embed="rId6"/>
          <a:stretch>
            <a:fillRect/>
          </a:stretch>
        </p:blipFill>
        <p:spPr>
          <a:xfrm>
            <a:off x="769651" y="1027860"/>
            <a:ext cx="1750790" cy="5197488"/>
          </a:xfrm>
          <a:prstGeom prst="rect">
            <a:avLst/>
          </a:prstGeom>
        </p:spPr>
      </p:pic>
      <p:sp>
        <p:nvSpPr>
          <p:cNvPr id="5" name="Rectangle 4">
            <a:extLst>
              <a:ext uri="{FF2B5EF4-FFF2-40B4-BE49-F238E27FC236}">
                <a16:creationId xmlns:a16="http://schemas.microsoft.com/office/drawing/2014/main" id="{147C6AAE-3D3E-6906-BBA5-AA0BCEC1ED6C}"/>
              </a:ext>
            </a:extLst>
          </p:cNvPr>
          <p:cNvSpPr/>
          <p:nvPr/>
        </p:nvSpPr>
        <p:spPr>
          <a:xfrm>
            <a:off x="914400" y="3429000"/>
            <a:ext cx="940033" cy="213852"/>
          </a:xfrm>
          <a:prstGeom prst="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B14E30D-3179-3634-2A70-C432B728528B}"/>
              </a:ext>
            </a:extLst>
          </p:cNvPr>
          <p:cNvSpPr/>
          <p:nvPr/>
        </p:nvSpPr>
        <p:spPr>
          <a:xfrm>
            <a:off x="2978593" y="4223486"/>
            <a:ext cx="3796508" cy="466502"/>
          </a:xfrm>
          <a:prstGeom prst="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6F855C41-1D9A-171D-CEE3-B91A77F9BAF5}"/>
              </a:ext>
            </a:extLst>
          </p:cNvPr>
          <p:cNvSpPr txBox="1"/>
          <p:nvPr/>
        </p:nvSpPr>
        <p:spPr>
          <a:xfrm>
            <a:off x="6808517" y="4049313"/>
            <a:ext cx="2400300" cy="369332"/>
          </a:xfrm>
          <a:prstGeom prst="rect">
            <a:avLst/>
          </a:prstGeom>
          <a:noFill/>
        </p:spPr>
        <p:txBody>
          <a:bodyPr wrap="square" rtlCol="0">
            <a:spAutoFit/>
          </a:bodyPr>
          <a:lstStyle/>
          <a:p>
            <a:r>
              <a:rPr lang="en-US" dirty="0"/>
              <a:t>Radius + 1 zip search</a:t>
            </a:r>
          </a:p>
        </p:txBody>
      </p:sp>
      <p:sp>
        <p:nvSpPr>
          <p:cNvPr id="14" name="TextBox 13">
            <a:extLst>
              <a:ext uri="{FF2B5EF4-FFF2-40B4-BE49-F238E27FC236}">
                <a16:creationId xmlns:a16="http://schemas.microsoft.com/office/drawing/2014/main" id="{97B127D9-6EB3-CBAC-9C26-E74C5AAFB083}"/>
              </a:ext>
            </a:extLst>
          </p:cNvPr>
          <p:cNvSpPr txBox="1"/>
          <p:nvPr/>
        </p:nvSpPr>
        <p:spPr>
          <a:xfrm>
            <a:off x="6841933" y="4423561"/>
            <a:ext cx="2400300" cy="369332"/>
          </a:xfrm>
          <a:prstGeom prst="rect">
            <a:avLst/>
          </a:prstGeom>
          <a:noFill/>
        </p:spPr>
        <p:txBody>
          <a:bodyPr wrap="square" rtlCol="0">
            <a:spAutoFit/>
          </a:bodyPr>
          <a:lstStyle/>
          <a:p>
            <a:r>
              <a:rPr lang="en-US" dirty="0"/>
              <a:t>Multi zip search</a:t>
            </a:r>
          </a:p>
        </p:txBody>
      </p:sp>
    </p:spTree>
    <p:custDataLst>
      <p:tags r:id="rId1"/>
    </p:custDataLst>
    <p:extLst>
      <p:ext uri="{BB962C8B-B14F-4D97-AF65-F5344CB8AC3E}">
        <p14:creationId xmlns:p14="http://schemas.microsoft.com/office/powerpoint/2010/main" val="3216112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1000"/>
                                        <p:tgtEl>
                                          <p:spTgt spid="6"/>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up)">
                                      <p:cBhvr>
                                        <p:cTn id="10" dur="1000"/>
                                        <p:tgtEl>
                                          <p:spTgt spid="2"/>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p:bldP spid="1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7B224F9-C31A-4C9A-8A48-8325D734D8BB}"/>
              </a:ext>
            </a:extLst>
          </p:cNvPr>
          <p:cNvSpPr/>
          <p:nvPr/>
        </p:nvSpPr>
        <p:spPr>
          <a:xfrm>
            <a:off x="132735" y="2988527"/>
            <a:ext cx="9276736" cy="408537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AC38129F-FC1E-428C-B224-8E5E7C4C5837}"/>
              </a:ext>
            </a:extLst>
          </p:cNvPr>
          <p:cNvSpPr/>
          <p:nvPr/>
        </p:nvSpPr>
        <p:spPr>
          <a:xfrm>
            <a:off x="132735" y="1739590"/>
            <a:ext cx="9144000" cy="511840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EB64A5E9-A766-47F3-36B4-EF32C0364936}"/>
              </a:ext>
            </a:extLst>
          </p:cNvPr>
          <p:cNvPicPr>
            <a:picLocks noChangeAspect="1"/>
          </p:cNvPicPr>
          <p:nvPr/>
        </p:nvPicPr>
        <p:blipFill>
          <a:blip r:embed="rId4"/>
          <a:stretch>
            <a:fillRect/>
          </a:stretch>
        </p:blipFill>
        <p:spPr>
          <a:xfrm>
            <a:off x="-1" y="-1529"/>
            <a:ext cx="9144000" cy="7328647"/>
          </a:xfrm>
          <a:prstGeom prst="rect">
            <a:avLst/>
          </a:prstGeom>
        </p:spPr>
      </p:pic>
      <p:pic>
        <p:nvPicPr>
          <p:cNvPr id="14" name="Picture 13">
            <a:extLst>
              <a:ext uri="{FF2B5EF4-FFF2-40B4-BE49-F238E27FC236}">
                <a16:creationId xmlns:a16="http://schemas.microsoft.com/office/drawing/2014/main" id="{F60D980B-469A-74D6-CB00-7C92B050B753}"/>
              </a:ext>
            </a:extLst>
          </p:cNvPr>
          <p:cNvPicPr>
            <a:picLocks noChangeAspect="1"/>
          </p:cNvPicPr>
          <p:nvPr/>
        </p:nvPicPr>
        <p:blipFill>
          <a:blip r:embed="rId5"/>
          <a:stretch>
            <a:fillRect/>
          </a:stretch>
        </p:blipFill>
        <p:spPr>
          <a:xfrm>
            <a:off x="2780436" y="2195945"/>
            <a:ext cx="1209675" cy="1466850"/>
          </a:xfrm>
          <a:prstGeom prst="rect">
            <a:avLst/>
          </a:prstGeom>
          <a:ln w="38100">
            <a:solidFill>
              <a:schemeClr val="tx2">
                <a:lumMod val="50000"/>
                <a:lumOff val="50000"/>
              </a:schemeClr>
            </a:solidFill>
          </a:ln>
        </p:spPr>
      </p:pic>
      <p:pic>
        <p:nvPicPr>
          <p:cNvPr id="4" name="Picture 3">
            <a:extLst>
              <a:ext uri="{FF2B5EF4-FFF2-40B4-BE49-F238E27FC236}">
                <a16:creationId xmlns:a16="http://schemas.microsoft.com/office/drawing/2014/main" id="{6322668A-11F0-FD97-7D8A-69ED32605EB5}"/>
              </a:ext>
            </a:extLst>
          </p:cNvPr>
          <p:cNvPicPr>
            <a:picLocks noChangeAspect="1"/>
          </p:cNvPicPr>
          <p:nvPr/>
        </p:nvPicPr>
        <p:blipFill>
          <a:blip r:embed="rId6"/>
          <a:stretch>
            <a:fillRect/>
          </a:stretch>
        </p:blipFill>
        <p:spPr>
          <a:xfrm>
            <a:off x="437535" y="2263821"/>
            <a:ext cx="1981200" cy="942975"/>
          </a:xfrm>
          <a:prstGeom prst="rect">
            <a:avLst/>
          </a:prstGeom>
          <a:ln w="38100">
            <a:solidFill>
              <a:srgbClr val="FF0000"/>
            </a:solidFill>
          </a:ln>
          <a:effectLst/>
        </p:spPr>
      </p:pic>
      <p:pic>
        <p:nvPicPr>
          <p:cNvPr id="7" name="Picture 6">
            <a:extLst>
              <a:ext uri="{FF2B5EF4-FFF2-40B4-BE49-F238E27FC236}">
                <a16:creationId xmlns:a16="http://schemas.microsoft.com/office/drawing/2014/main" id="{1AE452D6-08F9-59CD-DDD4-E04601580053}"/>
              </a:ext>
            </a:extLst>
          </p:cNvPr>
          <p:cNvPicPr>
            <a:picLocks noChangeAspect="1"/>
          </p:cNvPicPr>
          <p:nvPr/>
        </p:nvPicPr>
        <p:blipFill>
          <a:blip r:embed="rId7"/>
          <a:stretch>
            <a:fillRect/>
          </a:stretch>
        </p:blipFill>
        <p:spPr>
          <a:xfrm>
            <a:off x="4409933" y="2195945"/>
            <a:ext cx="1247775" cy="3657600"/>
          </a:xfrm>
          <a:prstGeom prst="rect">
            <a:avLst/>
          </a:prstGeom>
          <a:ln w="38100">
            <a:solidFill>
              <a:schemeClr val="accent6"/>
            </a:solidFill>
          </a:ln>
        </p:spPr>
      </p:pic>
      <p:sp>
        <p:nvSpPr>
          <p:cNvPr id="9" name="Arrow: Right 8">
            <a:extLst>
              <a:ext uri="{FF2B5EF4-FFF2-40B4-BE49-F238E27FC236}">
                <a16:creationId xmlns:a16="http://schemas.microsoft.com/office/drawing/2014/main" id="{C1387CA1-F1F2-409F-68C1-DA1020448773}"/>
              </a:ext>
            </a:extLst>
          </p:cNvPr>
          <p:cNvSpPr/>
          <p:nvPr/>
        </p:nvSpPr>
        <p:spPr>
          <a:xfrm>
            <a:off x="7627719" y="1739590"/>
            <a:ext cx="529065" cy="245327"/>
          </a:xfrm>
          <a:prstGeom prst="rightArrow">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281585079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825F9D3-447C-43F0-B4A5-CC2C165EDF34}"/>
              </a:ext>
            </a:extLst>
          </p:cNvPr>
          <p:cNvSpPr/>
          <p:nvPr/>
        </p:nvSpPr>
        <p:spPr>
          <a:xfrm>
            <a:off x="0" y="-130630"/>
            <a:ext cx="9470571" cy="7374347"/>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2" name="Picture 21">
            <a:extLst>
              <a:ext uri="{FF2B5EF4-FFF2-40B4-BE49-F238E27FC236}">
                <a16:creationId xmlns:a16="http://schemas.microsoft.com/office/drawing/2014/main" id="{07E15BB3-B39F-CBFA-3657-F6B937F79162}"/>
              </a:ext>
            </a:extLst>
          </p:cNvPr>
          <p:cNvPicPr>
            <a:picLocks noChangeAspect="1"/>
          </p:cNvPicPr>
          <p:nvPr/>
        </p:nvPicPr>
        <p:blipFill>
          <a:blip r:embed="rId4"/>
          <a:stretch>
            <a:fillRect/>
          </a:stretch>
        </p:blipFill>
        <p:spPr>
          <a:xfrm>
            <a:off x="348561" y="277626"/>
            <a:ext cx="8263998" cy="6179138"/>
          </a:xfrm>
          <a:prstGeom prst="rect">
            <a:avLst/>
          </a:prstGeom>
        </p:spPr>
      </p:pic>
      <p:sp>
        <p:nvSpPr>
          <p:cNvPr id="25" name="Arrow: Right 24">
            <a:extLst>
              <a:ext uri="{FF2B5EF4-FFF2-40B4-BE49-F238E27FC236}">
                <a16:creationId xmlns:a16="http://schemas.microsoft.com/office/drawing/2014/main" id="{AB3EFB85-BDF8-E82C-6A67-0C83CAF933C7}"/>
              </a:ext>
            </a:extLst>
          </p:cNvPr>
          <p:cNvSpPr/>
          <p:nvPr/>
        </p:nvSpPr>
        <p:spPr>
          <a:xfrm flipV="1">
            <a:off x="213486" y="1760464"/>
            <a:ext cx="379133" cy="323012"/>
          </a:xfrm>
          <a:prstGeom prst="rightArrow">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0C751751-9422-3E9F-C65F-634D4582D8D5}"/>
              </a:ext>
            </a:extLst>
          </p:cNvPr>
          <p:cNvPicPr>
            <a:picLocks noChangeAspect="1"/>
          </p:cNvPicPr>
          <p:nvPr/>
        </p:nvPicPr>
        <p:blipFill>
          <a:blip r:embed="rId5"/>
          <a:stretch>
            <a:fillRect/>
          </a:stretch>
        </p:blipFill>
        <p:spPr>
          <a:xfrm>
            <a:off x="2240279" y="2148575"/>
            <a:ext cx="5822009" cy="3134444"/>
          </a:xfrm>
          <a:prstGeom prst="rect">
            <a:avLst/>
          </a:prstGeom>
        </p:spPr>
      </p:pic>
      <p:cxnSp>
        <p:nvCxnSpPr>
          <p:cNvPr id="6" name="Straight Arrow Connector 5">
            <a:extLst>
              <a:ext uri="{FF2B5EF4-FFF2-40B4-BE49-F238E27FC236}">
                <a16:creationId xmlns:a16="http://schemas.microsoft.com/office/drawing/2014/main" id="{868A3540-3EA0-3ED7-771C-DDAA6266BF15}"/>
              </a:ext>
            </a:extLst>
          </p:cNvPr>
          <p:cNvCxnSpPr/>
          <p:nvPr/>
        </p:nvCxnSpPr>
        <p:spPr>
          <a:xfrm>
            <a:off x="592619" y="1976284"/>
            <a:ext cx="1647660" cy="2079522"/>
          </a:xfrm>
          <a:prstGeom prst="straightConnector1">
            <a:avLst/>
          </a:prstGeom>
          <a:ln>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pic>
        <p:nvPicPr>
          <p:cNvPr id="8" name="Picture 7">
            <a:extLst>
              <a:ext uri="{FF2B5EF4-FFF2-40B4-BE49-F238E27FC236}">
                <a16:creationId xmlns:a16="http://schemas.microsoft.com/office/drawing/2014/main" id="{CFBDACCE-7356-B323-B1B0-CFCAB4211A18}"/>
              </a:ext>
            </a:extLst>
          </p:cNvPr>
          <p:cNvPicPr>
            <a:picLocks noChangeAspect="1"/>
          </p:cNvPicPr>
          <p:nvPr/>
        </p:nvPicPr>
        <p:blipFill>
          <a:blip r:embed="rId6"/>
          <a:stretch>
            <a:fillRect/>
          </a:stretch>
        </p:blipFill>
        <p:spPr>
          <a:xfrm>
            <a:off x="2240279" y="770698"/>
            <a:ext cx="6903721" cy="814045"/>
          </a:xfrm>
          <a:prstGeom prst="rect">
            <a:avLst/>
          </a:prstGeom>
        </p:spPr>
      </p:pic>
    </p:spTree>
    <p:custDataLst>
      <p:tags r:id="rId1"/>
    </p:custDataLst>
    <p:extLst>
      <p:ext uri="{BB962C8B-B14F-4D97-AF65-F5344CB8AC3E}">
        <p14:creationId xmlns:p14="http://schemas.microsoft.com/office/powerpoint/2010/main" val="3949798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up)">
                                      <p:cBhvr>
                                        <p:cTn id="7" dur="1000"/>
                                        <p:tgtEl>
                                          <p:spTgt spid="25"/>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825F9D3-447C-43F0-B4A5-CC2C165EDF34}"/>
              </a:ext>
            </a:extLst>
          </p:cNvPr>
          <p:cNvSpPr/>
          <p:nvPr/>
        </p:nvSpPr>
        <p:spPr>
          <a:xfrm>
            <a:off x="-66369" y="0"/>
            <a:ext cx="9409471" cy="707390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97B224F9-C31A-4C9A-8A48-8325D734D8BB}"/>
              </a:ext>
            </a:extLst>
          </p:cNvPr>
          <p:cNvSpPr/>
          <p:nvPr/>
        </p:nvSpPr>
        <p:spPr>
          <a:xfrm>
            <a:off x="132735" y="2988527"/>
            <a:ext cx="9276736" cy="408537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AC38129F-FC1E-428C-B224-8E5E7C4C5837}"/>
              </a:ext>
            </a:extLst>
          </p:cNvPr>
          <p:cNvSpPr/>
          <p:nvPr/>
        </p:nvSpPr>
        <p:spPr>
          <a:xfrm>
            <a:off x="132735" y="1739590"/>
            <a:ext cx="9144000" cy="511840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911B6F6C-2E07-4272-85FF-9CDABB189D0B}"/>
              </a:ext>
            </a:extLst>
          </p:cNvPr>
          <p:cNvSpPr/>
          <p:nvPr/>
        </p:nvSpPr>
        <p:spPr>
          <a:xfrm>
            <a:off x="0" y="4471639"/>
            <a:ext cx="9276735" cy="238636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7" name="Group 16">
            <a:extLst>
              <a:ext uri="{FF2B5EF4-FFF2-40B4-BE49-F238E27FC236}">
                <a16:creationId xmlns:a16="http://schemas.microsoft.com/office/drawing/2014/main" id="{79CE8B07-D3B9-B4E1-6918-12CB5FE6D9BB}"/>
              </a:ext>
            </a:extLst>
          </p:cNvPr>
          <p:cNvGrpSpPr/>
          <p:nvPr/>
        </p:nvGrpSpPr>
        <p:grpSpPr>
          <a:xfrm>
            <a:off x="66366" y="104948"/>
            <a:ext cx="9144000" cy="5192060"/>
            <a:chOff x="132735" y="275329"/>
            <a:chExt cx="9144000" cy="5192060"/>
          </a:xfrm>
        </p:grpSpPr>
        <p:pic>
          <p:nvPicPr>
            <p:cNvPr id="7" name="Picture 6">
              <a:extLst>
                <a:ext uri="{FF2B5EF4-FFF2-40B4-BE49-F238E27FC236}">
                  <a16:creationId xmlns:a16="http://schemas.microsoft.com/office/drawing/2014/main" id="{154009AA-3D4A-CE45-C921-138565EE4E91}"/>
                </a:ext>
              </a:extLst>
            </p:cNvPr>
            <p:cNvPicPr>
              <a:picLocks noChangeAspect="1"/>
            </p:cNvPicPr>
            <p:nvPr/>
          </p:nvPicPr>
          <p:blipFill>
            <a:blip r:embed="rId4"/>
            <a:stretch>
              <a:fillRect/>
            </a:stretch>
          </p:blipFill>
          <p:spPr>
            <a:xfrm>
              <a:off x="132735" y="275329"/>
              <a:ext cx="9144000" cy="2928520"/>
            </a:xfrm>
            <a:prstGeom prst="rect">
              <a:avLst/>
            </a:prstGeom>
          </p:spPr>
        </p:pic>
        <p:pic>
          <p:nvPicPr>
            <p:cNvPr id="16" name="Picture 15">
              <a:extLst>
                <a:ext uri="{FF2B5EF4-FFF2-40B4-BE49-F238E27FC236}">
                  <a16:creationId xmlns:a16="http://schemas.microsoft.com/office/drawing/2014/main" id="{E0919E51-755A-3F6B-8737-C9FAE9461D4B}"/>
                </a:ext>
              </a:extLst>
            </p:cNvPr>
            <p:cNvPicPr>
              <a:picLocks noChangeAspect="1"/>
            </p:cNvPicPr>
            <p:nvPr/>
          </p:nvPicPr>
          <p:blipFill>
            <a:blip r:embed="rId5"/>
            <a:stretch>
              <a:fillRect/>
            </a:stretch>
          </p:blipFill>
          <p:spPr>
            <a:xfrm>
              <a:off x="203461" y="2930600"/>
              <a:ext cx="8909366" cy="2536789"/>
            </a:xfrm>
            <a:prstGeom prst="rect">
              <a:avLst/>
            </a:prstGeom>
          </p:spPr>
        </p:pic>
      </p:grpSp>
      <p:pic>
        <p:nvPicPr>
          <p:cNvPr id="3" name="Picture 2">
            <a:extLst>
              <a:ext uri="{FF2B5EF4-FFF2-40B4-BE49-F238E27FC236}">
                <a16:creationId xmlns:a16="http://schemas.microsoft.com/office/drawing/2014/main" id="{31AF942C-1A64-8CBC-1370-46C3BA2B741C}"/>
              </a:ext>
            </a:extLst>
          </p:cNvPr>
          <p:cNvPicPr>
            <a:picLocks noChangeAspect="1"/>
          </p:cNvPicPr>
          <p:nvPr/>
        </p:nvPicPr>
        <p:blipFill>
          <a:blip r:embed="rId6"/>
          <a:stretch>
            <a:fillRect/>
          </a:stretch>
        </p:blipFill>
        <p:spPr>
          <a:xfrm>
            <a:off x="31527" y="1375365"/>
            <a:ext cx="9144000" cy="1115492"/>
          </a:xfrm>
          <a:prstGeom prst="rect">
            <a:avLst/>
          </a:prstGeom>
        </p:spPr>
      </p:pic>
      <p:grpSp>
        <p:nvGrpSpPr>
          <p:cNvPr id="2" name="Group 1">
            <a:extLst>
              <a:ext uri="{FF2B5EF4-FFF2-40B4-BE49-F238E27FC236}">
                <a16:creationId xmlns:a16="http://schemas.microsoft.com/office/drawing/2014/main" id="{AF8BF902-E3AA-363F-034A-4B68B737CF0D}"/>
              </a:ext>
            </a:extLst>
          </p:cNvPr>
          <p:cNvGrpSpPr/>
          <p:nvPr/>
        </p:nvGrpSpPr>
        <p:grpSpPr>
          <a:xfrm>
            <a:off x="3957760" y="2081667"/>
            <a:ext cx="1228479" cy="2799162"/>
            <a:chOff x="3940477" y="1962226"/>
            <a:chExt cx="1228479" cy="2799162"/>
          </a:xfrm>
        </p:grpSpPr>
        <p:pic>
          <p:nvPicPr>
            <p:cNvPr id="4" name="Picture 3">
              <a:extLst>
                <a:ext uri="{FF2B5EF4-FFF2-40B4-BE49-F238E27FC236}">
                  <a16:creationId xmlns:a16="http://schemas.microsoft.com/office/drawing/2014/main" id="{900E83B3-5EA8-B4C1-69F8-CCD731D71727}"/>
                </a:ext>
              </a:extLst>
            </p:cNvPr>
            <p:cNvPicPr>
              <a:picLocks noChangeAspect="1"/>
            </p:cNvPicPr>
            <p:nvPr/>
          </p:nvPicPr>
          <p:blipFill>
            <a:blip r:embed="rId7"/>
            <a:stretch>
              <a:fillRect/>
            </a:stretch>
          </p:blipFill>
          <p:spPr>
            <a:xfrm>
              <a:off x="4035089" y="2077131"/>
              <a:ext cx="1133867" cy="2684257"/>
            </a:xfrm>
            <a:prstGeom prst="rect">
              <a:avLst/>
            </a:prstGeom>
            <a:ln>
              <a:solidFill>
                <a:srgbClr val="FF0000"/>
              </a:solidFill>
            </a:ln>
          </p:spPr>
        </p:pic>
        <p:sp>
          <p:nvSpPr>
            <p:cNvPr id="11" name="Oval 10">
              <a:extLst>
                <a:ext uri="{FF2B5EF4-FFF2-40B4-BE49-F238E27FC236}">
                  <a16:creationId xmlns:a16="http://schemas.microsoft.com/office/drawing/2014/main" id="{3061036B-AE1B-FF1F-8BF2-8D6E07D7C0FC}"/>
                </a:ext>
              </a:extLst>
            </p:cNvPr>
            <p:cNvSpPr/>
            <p:nvPr/>
          </p:nvSpPr>
          <p:spPr>
            <a:xfrm>
              <a:off x="3940477" y="1962226"/>
              <a:ext cx="532435" cy="465246"/>
            </a:xfrm>
            <a:prstGeom prst="ellipse">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2" name="Straight Arrow Connector 11">
              <a:extLst>
                <a:ext uri="{FF2B5EF4-FFF2-40B4-BE49-F238E27FC236}">
                  <a16:creationId xmlns:a16="http://schemas.microsoft.com/office/drawing/2014/main" id="{A044CF2F-5876-0D7C-29F7-9B5EE0C41CBD}"/>
                </a:ext>
              </a:extLst>
            </p:cNvPr>
            <p:cNvCxnSpPr>
              <a:cxnSpLocks/>
              <a:stCxn id="11" idx="5"/>
            </p:cNvCxnSpPr>
            <p:nvPr/>
          </p:nvCxnSpPr>
          <p:spPr>
            <a:xfrm>
              <a:off x="4394939" y="2359338"/>
              <a:ext cx="77973" cy="834449"/>
            </a:xfrm>
            <a:prstGeom prst="straightConnector1">
              <a:avLst/>
            </a:prstGeom>
            <a:ln>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grpSp>
    </p:spTree>
    <p:custDataLst>
      <p:tags r:id="rId1"/>
    </p:custDataLst>
    <p:extLst>
      <p:ext uri="{BB962C8B-B14F-4D97-AF65-F5344CB8AC3E}">
        <p14:creationId xmlns:p14="http://schemas.microsoft.com/office/powerpoint/2010/main" val="3345049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55F4DD91-2E5A-ACC7-E0DE-5FFE63C85BC7}"/>
              </a:ext>
            </a:extLst>
          </p:cNvPr>
          <p:cNvGrpSpPr/>
          <p:nvPr/>
        </p:nvGrpSpPr>
        <p:grpSpPr>
          <a:xfrm>
            <a:off x="0" y="0"/>
            <a:ext cx="9144000" cy="6858000"/>
            <a:chOff x="340388" y="0"/>
            <a:chExt cx="9144000" cy="6858000"/>
          </a:xfrm>
        </p:grpSpPr>
        <p:sp>
          <p:nvSpPr>
            <p:cNvPr id="7" name="Rectangle 6">
              <a:extLst>
                <a:ext uri="{FF2B5EF4-FFF2-40B4-BE49-F238E27FC236}">
                  <a16:creationId xmlns:a16="http://schemas.microsoft.com/office/drawing/2014/main" id="{4BD791C0-5645-6F69-E5EE-970D22D7EAAC}"/>
                </a:ext>
              </a:extLst>
            </p:cNvPr>
            <p:cNvSpPr/>
            <p:nvPr/>
          </p:nvSpPr>
          <p:spPr>
            <a:xfrm>
              <a:off x="340388" y="0"/>
              <a:ext cx="9144000" cy="685800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B16AF5B-309D-98C6-916A-0BB11EFEEF73}"/>
                </a:ext>
              </a:extLst>
            </p:cNvPr>
            <p:cNvSpPr/>
            <p:nvPr/>
          </p:nvSpPr>
          <p:spPr>
            <a:xfrm>
              <a:off x="2462365" y="158601"/>
              <a:ext cx="6887628" cy="584978"/>
            </a:xfrm>
            <a:prstGeom prst="rect">
              <a:avLst/>
            </a:prstGeom>
            <a:solidFill>
              <a:schemeClr val="tx2">
                <a:lumMod val="90000"/>
                <a:lumOff val="10000"/>
              </a:schemeClr>
            </a:solidFill>
            <a:ln w="190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D89A20F-2E1B-011E-94A1-6691F94BCCFE}"/>
                </a:ext>
              </a:extLst>
            </p:cNvPr>
            <p:cNvSpPr/>
            <p:nvPr/>
          </p:nvSpPr>
          <p:spPr>
            <a:xfrm>
              <a:off x="419150" y="151224"/>
              <a:ext cx="1964454" cy="599732"/>
            </a:xfrm>
            <a:prstGeom prst="rect">
              <a:avLst/>
            </a:prstGeom>
            <a:solidFill>
              <a:schemeClr val="bg1"/>
            </a:solidFill>
            <a:ln w="19050">
              <a:solidFill>
                <a:schemeClr val="tx2">
                  <a:lumMod val="90000"/>
                  <a:lumOff val="1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A picture containing font, graphics, screenshot, graphic design&#10;&#10;Description automatically generated">
              <a:extLst>
                <a:ext uri="{FF2B5EF4-FFF2-40B4-BE49-F238E27FC236}">
                  <a16:creationId xmlns:a16="http://schemas.microsoft.com/office/drawing/2014/main" id="{587E4618-C8DC-DE15-AD59-A74D09B6A309}"/>
                </a:ext>
              </a:extLst>
            </p:cNvPr>
            <p:cNvPicPr>
              <a:picLocks noChangeAspect="1"/>
            </p:cNvPicPr>
            <p:nvPr/>
          </p:nvPicPr>
          <p:blipFill>
            <a:blip r:embed="rId4"/>
            <a:stretch>
              <a:fillRect/>
            </a:stretch>
          </p:blipFill>
          <p:spPr>
            <a:xfrm>
              <a:off x="651887" y="238516"/>
              <a:ext cx="1542934" cy="425148"/>
            </a:xfrm>
            <a:prstGeom prst="rect">
              <a:avLst/>
            </a:prstGeom>
          </p:spPr>
        </p:pic>
        <p:sp>
          <p:nvSpPr>
            <p:cNvPr id="10" name="Rectangle 9">
              <a:extLst>
                <a:ext uri="{FF2B5EF4-FFF2-40B4-BE49-F238E27FC236}">
                  <a16:creationId xmlns:a16="http://schemas.microsoft.com/office/drawing/2014/main" id="{BADEE17C-E6BB-E136-1505-816F19833283}"/>
                </a:ext>
              </a:extLst>
            </p:cNvPr>
            <p:cNvSpPr/>
            <p:nvPr/>
          </p:nvSpPr>
          <p:spPr>
            <a:xfrm>
              <a:off x="651887" y="916934"/>
              <a:ext cx="8521002" cy="5463444"/>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4" name="Title 1">
            <a:extLst>
              <a:ext uri="{FF2B5EF4-FFF2-40B4-BE49-F238E27FC236}">
                <a16:creationId xmlns:a16="http://schemas.microsoft.com/office/drawing/2014/main" id="{19A8AE3B-2615-8807-C420-52360CB89101}"/>
              </a:ext>
            </a:extLst>
          </p:cNvPr>
          <p:cNvSpPr txBox="1">
            <a:spLocks/>
          </p:cNvSpPr>
          <p:nvPr/>
        </p:nvSpPr>
        <p:spPr>
          <a:xfrm>
            <a:off x="2190578" y="198606"/>
            <a:ext cx="6300279" cy="478678"/>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600" b="1" kern="1200">
                <a:solidFill>
                  <a:schemeClr val="tx2"/>
                </a:solidFill>
                <a:latin typeface="Helvetica" pitchFamily="2" charset="0"/>
                <a:ea typeface="+mj-ea"/>
                <a:cs typeface="+mj-cs"/>
              </a:defRPr>
            </a:lvl1pPr>
          </a:lstStyle>
          <a:p>
            <a:r>
              <a:rPr lang="en-US" dirty="0">
                <a:solidFill>
                  <a:schemeClr val="bg1"/>
                </a:solidFill>
              </a:rPr>
              <a:t>Reports and Labels</a:t>
            </a:r>
          </a:p>
        </p:txBody>
      </p:sp>
      <p:pic>
        <p:nvPicPr>
          <p:cNvPr id="13" name="Picture 12">
            <a:extLst>
              <a:ext uri="{FF2B5EF4-FFF2-40B4-BE49-F238E27FC236}">
                <a16:creationId xmlns:a16="http://schemas.microsoft.com/office/drawing/2014/main" id="{AD9BEFA4-F392-6A70-C5C0-8219FCC5EAEE}"/>
              </a:ext>
            </a:extLst>
          </p:cNvPr>
          <p:cNvPicPr>
            <a:picLocks noChangeAspect="1"/>
          </p:cNvPicPr>
          <p:nvPr/>
        </p:nvPicPr>
        <p:blipFill>
          <a:blip r:embed="rId5"/>
          <a:stretch>
            <a:fillRect/>
          </a:stretch>
        </p:blipFill>
        <p:spPr>
          <a:xfrm>
            <a:off x="2831940" y="1027861"/>
            <a:ext cx="5750545" cy="5197487"/>
          </a:xfrm>
          <a:prstGeom prst="rect">
            <a:avLst/>
          </a:prstGeom>
        </p:spPr>
      </p:pic>
      <p:pic>
        <p:nvPicPr>
          <p:cNvPr id="3" name="Picture 2">
            <a:extLst>
              <a:ext uri="{FF2B5EF4-FFF2-40B4-BE49-F238E27FC236}">
                <a16:creationId xmlns:a16="http://schemas.microsoft.com/office/drawing/2014/main" id="{F125976F-8CFB-5BDD-4FD3-8706D0FB8880}"/>
              </a:ext>
            </a:extLst>
          </p:cNvPr>
          <p:cNvPicPr>
            <a:picLocks noChangeAspect="1"/>
          </p:cNvPicPr>
          <p:nvPr/>
        </p:nvPicPr>
        <p:blipFill>
          <a:blip r:embed="rId6"/>
          <a:stretch>
            <a:fillRect/>
          </a:stretch>
        </p:blipFill>
        <p:spPr>
          <a:xfrm>
            <a:off x="769651" y="1027860"/>
            <a:ext cx="1750790" cy="5197488"/>
          </a:xfrm>
          <a:prstGeom prst="rect">
            <a:avLst/>
          </a:prstGeom>
        </p:spPr>
      </p:pic>
      <p:sp>
        <p:nvSpPr>
          <p:cNvPr id="5" name="Rectangle 4">
            <a:extLst>
              <a:ext uri="{FF2B5EF4-FFF2-40B4-BE49-F238E27FC236}">
                <a16:creationId xmlns:a16="http://schemas.microsoft.com/office/drawing/2014/main" id="{147C6AAE-3D3E-6906-BBA5-AA0BCEC1ED6C}"/>
              </a:ext>
            </a:extLst>
          </p:cNvPr>
          <p:cNvSpPr/>
          <p:nvPr/>
        </p:nvSpPr>
        <p:spPr>
          <a:xfrm>
            <a:off x="914400" y="3429000"/>
            <a:ext cx="940033" cy="213852"/>
          </a:xfrm>
          <a:prstGeom prst="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B14E30D-3179-3634-2A70-C432B728528B}"/>
              </a:ext>
            </a:extLst>
          </p:cNvPr>
          <p:cNvSpPr/>
          <p:nvPr/>
        </p:nvSpPr>
        <p:spPr>
          <a:xfrm>
            <a:off x="2949097" y="4645743"/>
            <a:ext cx="2304363" cy="265470"/>
          </a:xfrm>
          <a:prstGeom prst="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768328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825F9D3-447C-43F0-B4A5-CC2C165EDF34}"/>
              </a:ext>
            </a:extLst>
          </p:cNvPr>
          <p:cNvSpPr/>
          <p:nvPr/>
        </p:nvSpPr>
        <p:spPr>
          <a:xfrm>
            <a:off x="-132736" y="0"/>
            <a:ext cx="9409471" cy="707390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A33A907F-6A79-CC2D-858F-15B4C1DF5198}"/>
              </a:ext>
            </a:extLst>
          </p:cNvPr>
          <p:cNvPicPr>
            <a:picLocks noChangeAspect="1"/>
          </p:cNvPicPr>
          <p:nvPr/>
        </p:nvPicPr>
        <p:blipFill>
          <a:blip r:embed="rId4"/>
          <a:stretch>
            <a:fillRect/>
          </a:stretch>
        </p:blipFill>
        <p:spPr>
          <a:xfrm>
            <a:off x="-1" y="598918"/>
            <a:ext cx="9144000" cy="2436395"/>
          </a:xfrm>
          <a:prstGeom prst="rect">
            <a:avLst/>
          </a:prstGeom>
        </p:spPr>
      </p:pic>
      <p:pic>
        <p:nvPicPr>
          <p:cNvPr id="12" name="Picture 11">
            <a:extLst>
              <a:ext uri="{FF2B5EF4-FFF2-40B4-BE49-F238E27FC236}">
                <a16:creationId xmlns:a16="http://schemas.microsoft.com/office/drawing/2014/main" id="{E660011A-AD97-54C8-BF05-7CCE7CF4FAC8}"/>
              </a:ext>
            </a:extLst>
          </p:cNvPr>
          <p:cNvPicPr>
            <a:picLocks noChangeAspect="1"/>
          </p:cNvPicPr>
          <p:nvPr/>
        </p:nvPicPr>
        <p:blipFill>
          <a:blip r:embed="rId5"/>
          <a:stretch>
            <a:fillRect/>
          </a:stretch>
        </p:blipFill>
        <p:spPr>
          <a:xfrm>
            <a:off x="2259008" y="2862262"/>
            <a:ext cx="1209675" cy="1133475"/>
          </a:xfrm>
          <a:prstGeom prst="rect">
            <a:avLst/>
          </a:prstGeom>
          <a:ln w="38100">
            <a:solidFill>
              <a:schemeClr val="tx2">
                <a:lumMod val="75000"/>
                <a:lumOff val="25000"/>
              </a:schemeClr>
            </a:solidFill>
          </a:ln>
        </p:spPr>
      </p:pic>
      <p:pic>
        <p:nvPicPr>
          <p:cNvPr id="2" name="Picture 1">
            <a:extLst>
              <a:ext uri="{FF2B5EF4-FFF2-40B4-BE49-F238E27FC236}">
                <a16:creationId xmlns:a16="http://schemas.microsoft.com/office/drawing/2014/main" id="{D834D0F1-64DF-78E2-463F-F326162038A8}"/>
              </a:ext>
            </a:extLst>
          </p:cNvPr>
          <p:cNvPicPr>
            <a:picLocks noChangeAspect="1"/>
          </p:cNvPicPr>
          <p:nvPr/>
        </p:nvPicPr>
        <p:blipFill>
          <a:blip r:embed="rId6"/>
          <a:stretch>
            <a:fillRect/>
          </a:stretch>
        </p:blipFill>
        <p:spPr>
          <a:xfrm>
            <a:off x="505616" y="2704567"/>
            <a:ext cx="1247775" cy="3657600"/>
          </a:xfrm>
          <a:prstGeom prst="rect">
            <a:avLst/>
          </a:prstGeom>
          <a:ln w="38100">
            <a:solidFill>
              <a:schemeClr val="accent6"/>
            </a:solidFill>
          </a:ln>
        </p:spPr>
      </p:pic>
      <p:sp>
        <p:nvSpPr>
          <p:cNvPr id="3" name="Arrow: Right 2">
            <a:extLst>
              <a:ext uri="{FF2B5EF4-FFF2-40B4-BE49-F238E27FC236}">
                <a16:creationId xmlns:a16="http://schemas.microsoft.com/office/drawing/2014/main" id="{AE3DC40D-7EF2-F9C7-DFA5-200D3C71316F}"/>
              </a:ext>
            </a:extLst>
          </p:cNvPr>
          <p:cNvSpPr/>
          <p:nvPr/>
        </p:nvSpPr>
        <p:spPr>
          <a:xfrm>
            <a:off x="7542068" y="2108505"/>
            <a:ext cx="529065" cy="245327"/>
          </a:xfrm>
          <a:prstGeom prst="rightArrow">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545051BB-D83A-F8D1-BDD5-55D479657F74}"/>
              </a:ext>
            </a:extLst>
          </p:cNvPr>
          <p:cNvSpPr txBox="1"/>
          <p:nvPr/>
        </p:nvSpPr>
        <p:spPr>
          <a:xfrm>
            <a:off x="6075218" y="178846"/>
            <a:ext cx="2899064" cy="369332"/>
          </a:xfrm>
          <a:prstGeom prst="rect">
            <a:avLst/>
          </a:prstGeom>
          <a:solidFill>
            <a:schemeClr val="tx2">
              <a:lumMod val="75000"/>
              <a:lumOff val="25000"/>
            </a:schemeClr>
          </a:solidFill>
        </p:spPr>
        <p:txBody>
          <a:bodyPr wrap="square" rtlCol="0">
            <a:spAutoFit/>
          </a:bodyPr>
          <a:lstStyle/>
          <a:p>
            <a:pPr algn="ctr"/>
            <a:r>
              <a:rPr lang="en-US" dirty="0">
                <a:solidFill>
                  <a:schemeClr val="bg1"/>
                </a:solidFill>
              </a:rPr>
              <a:t>Project Stay Active</a:t>
            </a:r>
          </a:p>
        </p:txBody>
      </p:sp>
      <p:sp>
        <p:nvSpPr>
          <p:cNvPr id="6" name="TextBox 5">
            <a:extLst>
              <a:ext uri="{FF2B5EF4-FFF2-40B4-BE49-F238E27FC236}">
                <a16:creationId xmlns:a16="http://schemas.microsoft.com/office/drawing/2014/main" id="{A40A3C0A-6E4C-E9C2-5123-2FBDB76A56BF}"/>
              </a:ext>
            </a:extLst>
          </p:cNvPr>
          <p:cNvSpPr txBox="1"/>
          <p:nvPr/>
        </p:nvSpPr>
        <p:spPr>
          <a:xfrm>
            <a:off x="6092536" y="558716"/>
            <a:ext cx="2899064" cy="430887"/>
          </a:xfrm>
          <a:prstGeom prst="rect">
            <a:avLst/>
          </a:prstGeom>
          <a:noFill/>
        </p:spPr>
        <p:txBody>
          <a:bodyPr wrap="square" rtlCol="0">
            <a:spAutoFit/>
          </a:bodyPr>
          <a:lstStyle/>
          <a:p>
            <a:r>
              <a:rPr lang="en-US" sz="1100" dirty="0"/>
              <a:t>Locate members who have moved into your area within the last 45 days.</a:t>
            </a:r>
          </a:p>
        </p:txBody>
      </p:sp>
    </p:spTree>
    <p:custDataLst>
      <p:tags r:id="rId1"/>
    </p:custDataLst>
    <p:extLst>
      <p:ext uri="{BB962C8B-B14F-4D97-AF65-F5344CB8AC3E}">
        <p14:creationId xmlns:p14="http://schemas.microsoft.com/office/powerpoint/2010/main" val="3497811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000"/>
                                        <p:tgtEl>
                                          <p:spTgt spid="4"/>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up)">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up)">
                                      <p:cBhvr>
                                        <p:cTn id="15"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825F9D3-447C-43F0-B4A5-CC2C165EDF34}"/>
              </a:ext>
            </a:extLst>
          </p:cNvPr>
          <p:cNvSpPr/>
          <p:nvPr/>
        </p:nvSpPr>
        <p:spPr>
          <a:xfrm>
            <a:off x="0" y="0"/>
            <a:ext cx="9409471" cy="707390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BAB81B91-CA7A-3399-AA49-7A1A6D592DAB}"/>
              </a:ext>
            </a:extLst>
          </p:cNvPr>
          <p:cNvPicPr>
            <a:picLocks noChangeAspect="1"/>
          </p:cNvPicPr>
          <p:nvPr/>
        </p:nvPicPr>
        <p:blipFill>
          <a:blip r:embed="rId4"/>
          <a:stretch>
            <a:fillRect/>
          </a:stretch>
        </p:blipFill>
        <p:spPr>
          <a:xfrm>
            <a:off x="482260" y="576936"/>
            <a:ext cx="8661740" cy="2545055"/>
          </a:xfrm>
          <a:prstGeom prst="rect">
            <a:avLst/>
          </a:prstGeom>
        </p:spPr>
      </p:pic>
      <p:pic>
        <p:nvPicPr>
          <p:cNvPr id="13" name="Picture 12">
            <a:extLst>
              <a:ext uri="{FF2B5EF4-FFF2-40B4-BE49-F238E27FC236}">
                <a16:creationId xmlns:a16="http://schemas.microsoft.com/office/drawing/2014/main" id="{B147F6D4-A509-A39B-60E0-DA7583E8C4B5}"/>
              </a:ext>
            </a:extLst>
          </p:cNvPr>
          <p:cNvPicPr>
            <a:picLocks noChangeAspect="1"/>
          </p:cNvPicPr>
          <p:nvPr/>
        </p:nvPicPr>
        <p:blipFill>
          <a:blip r:embed="rId5"/>
          <a:stretch>
            <a:fillRect/>
          </a:stretch>
        </p:blipFill>
        <p:spPr>
          <a:xfrm>
            <a:off x="622858" y="2701359"/>
            <a:ext cx="8414859" cy="1700678"/>
          </a:xfrm>
          <a:prstGeom prst="rect">
            <a:avLst/>
          </a:prstGeom>
        </p:spPr>
      </p:pic>
      <p:pic>
        <p:nvPicPr>
          <p:cNvPr id="8" name="Picture 7">
            <a:extLst>
              <a:ext uri="{FF2B5EF4-FFF2-40B4-BE49-F238E27FC236}">
                <a16:creationId xmlns:a16="http://schemas.microsoft.com/office/drawing/2014/main" id="{9050AA44-7D24-41EC-8D9F-438CFDFF8F9B}"/>
              </a:ext>
            </a:extLst>
          </p:cNvPr>
          <p:cNvPicPr>
            <a:picLocks noChangeAspect="1"/>
          </p:cNvPicPr>
          <p:nvPr/>
        </p:nvPicPr>
        <p:blipFill>
          <a:blip r:embed="rId6"/>
          <a:stretch>
            <a:fillRect/>
          </a:stretch>
        </p:blipFill>
        <p:spPr>
          <a:xfrm>
            <a:off x="617398" y="1536818"/>
            <a:ext cx="8526602" cy="1170178"/>
          </a:xfrm>
          <a:prstGeom prst="rect">
            <a:avLst/>
          </a:prstGeom>
        </p:spPr>
      </p:pic>
      <p:sp>
        <p:nvSpPr>
          <p:cNvPr id="2" name="TextBox 1">
            <a:extLst>
              <a:ext uri="{FF2B5EF4-FFF2-40B4-BE49-F238E27FC236}">
                <a16:creationId xmlns:a16="http://schemas.microsoft.com/office/drawing/2014/main" id="{FDB044A1-795B-5E3C-6506-5D92DE083FC3}"/>
              </a:ext>
            </a:extLst>
          </p:cNvPr>
          <p:cNvSpPr txBox="1"/>
          <p:nvPr/>
        </p:nvSpPr>
        <p:spPr>
          <a:xfrm>
            <a:off x="6075218" y="178846"/>
            <a:ext cx="2899064" cy="369332"/>
          </a:xfrm>
          <a:prstGeom prst="rect">
            <a:avLst/>
          </a:prstGeom>
          <a:solidFill>
            <a:schemeClr val="tx2">
              <a:lumMod val="75000"/>
              <a:lumOff val="25000"/>
            </a:schemeClr>
          </a:solidFill>
        </p:spPr>
        <p:txBody>
          <a:bodyPr wrap="square" rtlCol="0">
            <a:spAutoFit/>
          </a:bodyPr>
          <a:lstStyle/>
          <a:p>
            <a:pPr algn="ctr"/>
            <a:r>
              <a:rPr lang="en-US" dirty="0">
                <a:solidFill>
                  <a:schemeClr val="bg1"/>
                </a:solidFill>
              </a:rPr>
              <a:t>Project Stay Active</a:t>
            </a:r>
          </a:p>
        </p:txBody>
      </p:sp>
      <p:sp>
        <p:nvSpPr>
          <p:cNvPr id="4" name="TextBox 3">
            <a:extLst>
              <a:ext uri="{FF2B5EF4-FFF2-40B4-BE49-F238E27FC236}">
                <a16:creationId xmlns:a16="http://schemas.microsoft.com/office/drawing/2014/main" id="{F20EF385-5727-3F87-F4E8-4CCAB979707E}"/>
              </a:ext>
            </a:extLst>
          </p:cNvPr>
          <p:cNvSpPr txBox="1"/>
          <p:nvPr/>
        </p:nvSpPr>
        <p:spPr>
          <a:xfrm>
            <a:off x="6092536" y="558716"/>
            <a:ext cx="2899064" cy="430887"/>
          </a:xfrm>
          <a:prstGeom prst="rect">
            <a:avLst/>
          </a:prstGeom>
          <a:noFill/>
        </p:spPr>
        <p:txBody>
          <a:bodyPr wrap="square" rtlCol="0">
            <a:spAutoFit/>
          </a:bodyPr>
          <a:lstStyle/>
          <a:p>
            <a:r>
              <a:rPr lang="en-US" sz="1100" dirty="0"/>
              <a:t>Locate members who have moved into your area within the last 45 days.</a:t>
            </a:r>
          </a:p>
        </p:txBody>
      </p:sp>
      <p:grpSp>
        <p:nvGrpSpPr>
          <p:cNvPr id="6" name="Group 5">
            <a:extLst>
              <a:ext uri="{FF2B5EF4-FFF2-40B4-BE49-F238E27FC236}">
                <a16:creationId xmlns:a16="http://schemas.microsoft.com/office/drawing/2014/main" id="{35CDEFC7-AB71-AAE2-FEB6-AC6845659856}"/>
              </a:ext>
            </a:extLst>
          </p:cNvPr>
          <p:cNvGrpSpPr/>
          <p:nvPr/>
        </p:nvGrpSpPr>
        <p:grpSpPr>
          <a:xfrm>
            <a:off x="4266459" y="2267297"/>
            <a:ext cx="1228479" cy="2799162"/>
            <a:chOff x="3940477" y="1962226"/>
            <a:chExt cx="1228479" cy="2799162"/>
          </a:xfrm>
        </p:grpSpPr>
        <p:pic>
          <p:nvPicPr>
            <p:cNvPr id="7" name="Picture 6">
              <a:extLst>
                <a:ext uri="{FF2B5EF4-FFF2-40B4-BE49-F238E27FC236}">
                  <a16:creationId xmlns:a16="http://schemas.microsoft.com/office/drawing/2014/main" id="{AE3926B4-4697-BB23-197A-06BEF3B50464}"/>
                </a:ext>
              </a:extLst>
            </p:cNvPr>
            <p:cNvPicPr>
              <a:picLocks noChangeAspect="1"/>
            </p:cNvPicPr>
            <p:nvPr/>
          </p:nvPicPr>
          <p:blipFill>
            <a:blip r:embed="rId7"/>
            <a:stretch>
              <a:fillRect/>
            </a:stretch>
          </p:blipFill>
          <p:spPr>
            <a:xfrm>
              <a:off x="4035089" y="2077131"/>
              <a:ext cx="1133867" cy="2684257"/>
            </a:xfrm>
            <a:prstGeom prst="rect">
              <a:avLst/>
            </a:prstGeom>
            <a:ln>
              <a:solidFill>
                <a:srgbClr val="FF0000"/>
              </a:solidFill>
            </a:ln>
          </p:spPr>
        </p:pic>
        <p:sp>
          <p:nvSpPr>
            <p:cNvPr id="10" name="Oval 9">
              <a:extLst>
                <a:ext uri="{FF2B5EF4-FFF2-40B4-BE49-F238E27FC236}">
                  <a16:creationId xmlns:a16="http://schemas.microsoft.com/office/drawing/2014/main" id="{2EE4D0DB-D761-071C-5364-43BD74D4F7E6}"/>
                </a:ext>
              </a:extLst>
            </p:cNvPr>
            <p:cNvSpPr/>
            <p:nvPr/>
          </p:nvSpPr>
          <p:spPr>
            <a:xfrm>
              <a:off x="3940477" y="1962226"/>
              <a:ext cx="532435" cy="465246"/>
            </a:xfrm>
            <a:prstGeom prst="ellipse">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2" name="Straight Arrow Connector 11">
              <a:extLst>
                <a:ext uri="{FF2B5EF4-FFF2-40B4-BE49-F238E27FC236}">
                  <a16:creationId xmlns:a16="http://schemas.microsoft.com/office/drawing/2014/main" id="{C62A081A-C8E8-E001-2B61-E7495B9813FF}"/>
                </a:ext>
              </a:extLst>
            </p:cNvPr>
            <p:cNvCxnSpPr>
              <a:cxnSpLocks/>
              <a:stCxn id="10" idx="5"/>
            </p:cNvCxnSpPr>
            <p:nvPr/>
          </p:nvCxnSpPr>
          <p:spPr>
            <a:xfrm>
              <a:off x="4394939" y="2359338"/>
              <a:ext cx="77973" cy="834449"/>
            </a:xfrm>
            <a:prstGeom prst="straightConnector1">
              <a:avLst/>
            </a:prstGeom>
            <a:ln>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grpSp>
    </p:spTree>
    <p:custDataLst>
      <p:tags r:id="rId1"/>
    </p:custDataLst>
    <p:extLst>
      <p:ext uri="{BB962C8B-B14F-4D97-AF65-F5344CB8AC3E}">
        <p14:creationId xmlns:p14="http://schemas.microsoft.com/office/powerpoint/2010/main" val="3375534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up)">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up)">
                                      <p:cBhvr>
                                        <p:cTn id="1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55F4DD91-2E5A-ACC7-E0DE-5FFE63C85BC7}"/>
              </a:ext>
            </a:extLst>
          </p:cNvPr>
          <p:cNvGrpSpPr/>
          <p:nvPr/>
        </p:nvGrpSpPr>
        <p:grpSpPr>
          <a:xfrm>
            <a:off x="0" y="0"/>
            <a:ext cx="9144000" cy="6858000"/>
            <a:chOff x="340388" y="0"/>
            <a:chExt cx="9144000" cy="6858000"/>
          </a:xfrm>
        </p:grpSpPr>
        <p:sp>
          <p:nvSpPr>
            <p:cNvPr id="7" name="Rectangle 6">
              <a:extLst>
                <a:ext uri="{FF2B5EF4-FFF2-40B4-BE49-F238E27FC236}">
                  <a16:creationId xmlns:a16="http://schemas.microsoft.com/office/drawing/2014/main" id="{4BD791C0-5645-6F69-E5EE-970D22D7EAAC}"/>
                </a:ext>
              </a:extLst>
            </p:cNvPr>
            <p:cNvSpPr/>
            <p:nvPr/>
          </p:nvSpPr>
          <p:spPr>
            <a:xfrm>
              <a:off x="340388" y="0"/>
              <a:ext cx="9144000" cy="685800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B16AF5B-309D-98C6-916A-0BB11EFEEF73}"/>
                </a:ext>
              </a:extLst>
            </p:cNvPr>
            <p:cNvSpPr/>
            <p:nvPr/>
          </p:nvSpPr>
          <p:spPr>
            <a:xfrm>
              <a:off x="2462365" y="158601"/>
              <a:ext cx="6887628" cy="584978"/>
            </a:xfrm>
            <a:prstGeom prst="rect">
              <a:avLst/>
            </a:prstGeom>
            <a:solidFill>
              <a:schemeClr val="tx2">
                <a:lumMod val="90000"/>
                <a:lumOff val="10000"/>
              </a:schemeClr>
            </a:solidFill>
            <a:ln w="190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D89A20F-2E1B-011E-94A1-6691F94BCCFE}"/>
                </a:ext>
              </a:extLst>
            </p:cNvPr>
            <p:cNvSpPr/>
            <p:nvPr/>
          </p:nvSpPr>
          <p:spPr>
            <a:xfrm>
              <a:off x="419150" y="151224"/>
              <a:ext cx="1964454" cy="599732"/>
            </a:xfrm>
            <a:prstGeom prst="rect">
              <a:avLst/>
            </a:prstGeom>
            <a:solidFill>
              <a:schemeClr val="bg1"/>
            </a:solidFill>
            <a:ln w="19050">
              <a:solidFill>
                <a:schemeClr val="tx2">
                  <a:lumMod val="90000"/>
                  <a:lumOff val="1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A picture containing font, graphics, screenshot, graphic design&#10;&#10;Description automatically generated">
              <a:extLst>
                <a:ext uri="{FF2B5EF4-FFF2-40B4-BE49-F238E27FC236}">
                  <a16:creationId xmlns:a16="http://schemas.microsoft.com/office/drawing/2014/main" id="{587E4618-C8DC-DE15-AD59-A74D09B6A309}"/>
                </a:ext>
              </a:extLst>
            </p:cNvPr>
            <p:cNvPicPr>
              <a:picLocks noChangeAspect="1"/>
            </p:cNvPicPr>
            <p:nvPr/>
          </p:nvPicPr>
          <p:blipFill>
            <a:blip r:embed="rId4"/>
            <a:stretch>
              <a:fillRect/>
            </a:stretch>
          </p:blipFill>
          <p:spPr>
            <a:xfrm>
              <a:off x="651887" y="238516"/>
              <a:ext cx="1542934" cy="425148"/>
            </a:xfrm>
            <a:prstGeom prst="rect">
              <a:avLst/>
            </a:prstGeom>
          </p:spPr>
        </p:pic>
        <p:sp>
          <p:nvSpPr>
            <p:cNvPr id="10" name="Rectangle 9">
              <a:extLst>
                <a:ext uri="{FF2B5EF4-FFF2-40B4-BE49-F238E27FC236}">
                  <a16:creationId xmlns:a16="http://schemas.microsoft.com/office/drawing/2014/main" id="{BADEE17C-E6BB-E136-1505-816F19833283}"/>
                </a:ext>
              </a:extLst>
            </p:cNvPr>
            <p:cNvSpPr/>
            <p:nvPr/>
          </p:nvSpPr>
          <p:spPr>
            <a:xfrm>
              <a:off x="651887" y="916934"/>
              <a:ext cx="8521002" cy="5463444"/>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4" name="Title 1">
            <a:extLst>
              <a:ext uri="{FF2B5EF4-FFF2-40B4-BE49-F238E27FC236}">
                <a16:creationId xmlns:a16="http://schemas.microsoft.com/office/drawing/2014/main" id="{19A8AE3B-2615-8807-C420-52360CB89101}"/>
              </a:ext>
            </a:extLst>
          </p:cNvPr>
          <p:cNvSpPr txBox="1">
            <a:spLocks/>
          </p:cNvSpPr>
          <p:nvPr/>
        </p:nvSpPr>
        <p:spPr>
          <a:xfrm>
            <a:off x="2190578" y="198606"/>
            <a:ext cx="6300279" cy="478678"/>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600" b="1" kern="1200">
                <a:solidFill>
                  <a:schemeClr val="tx2"/>
                </a:solidFill>
                <a:latin typeface="Helvetica" pitchFamily="2" charset="0"/>
                <a:ea typeface="+mj-ea"/>
                <a:cs typeface="+mj-cs"/>
              </a:defRPr>
            </a:lvl1pPr>
          </a:lstStyle>
          <a:p>
            <a:r>
              <a:rPr lang="en-US" dirty="0">
                <a:solidFill>
                  <a:schemeClr val="bg1"/>
                </a:solidFill>
              </a:rPr>
              <a:t>Reports and Labels</a:t>
            </a:r>
          </a:p>
        </p:txBody>
      </p:sp>
      <p:pic>
        <p:nvPicPr>
          <p:cNvPr id="13" name="Picture 12">
            <a:extLst>
              <a:ext uri="{FF2B5EF4-FFF2-40B4-BE49-F238E27FC236}">
                <a16:creationId xmlns:a16="http://schemas.microsoft.com/office/drawing/2014/main" id="{AD9BEFA4-F392-6A70-C5C0-8219FCC5EAEE}"/>
              </a:ext>
            </a:extLst>
          </p:cNvPr>
          <p:cNvPicPr>
            <a:picLocks noChangeAspect="1"/>
          </p:cNvPicPr>
          <p:nvPr/>
        </p:nvPicPr>
        <p:blipFill>
          <a:blip r:embed="rId5"/>
          <a:stretch>
            <a:fillRect/>
          </a:stretch>
        </p:blipFill>
        <p:spPr>
          <a:xfrm>
            <a:off x="2831940" y="1027861"/>
            <a:ext cx="5750545" cy="5197487"/>
          </a:xfrm>
          <a:prstGeom prst="rect">
            <a:avLst/>
          </a:prstGeom>
        </p:spPr>
      </p:pic>
      <p:pic>
        <p:nvPicPr>
          <p:cNvPr id="3" name="Picture 2">
            <a:extLst>
              <a:ext uri="{FF2B5EF4-FFF2-40B4-BE49-F238E27FC236}">
                <a16:creationId xmlns:a16="http://schemas.microsoft.com/office/drawing/2014/main" id="{F125976F-8CFB-5BDD-4FD3-8706D0FB8880}"/>
              </a:ext>
            </a:extLst>
          </p:cNvPr>
          <p:cNvPicPr>
            <a:picLocks noChangeAspect="1"/>
          </p:cNvPicPr>
          <p:nvPr/>
        </p:nvPicPr>
        <p:blipFill>
          <a:blip r:embed="rId6"/>
          <a:stretch>
            <a:fillRect/>
          </a:stretch>
        </p:blipFill>
        <p:spPr>
          <a:xfrm>
            <a:off x="769651" y="1027860"/>
            <a:ext cx="1750790" cy="5197488"/>
          </a:xfrm>
          <a:prstGeom prst="rect">
            <a:avLst/>
          </a:prstGeom>
        </p:spPr>
      </p:pic>
      <p:sp>
        <p:nvSpPr>
          <p:cNvPr id="5" name="Rectangle 4">
            <a:extLst>
              <a:ext uri="{FF2B5EF4-FFF2-40B4-BE49-F238E27FC236}">
                <a16:creationId xmlns:a16="http://schemas.microsoft.com/office/drawing/2014/main" id="{147C6AAE-3D3E-6906-BBA5-AA0BCEC1ED6C}"/>
              </a:ext>
            </a:extLst>
          </p:cNvPr>
          <p:cNvSpPr/>
          <p:nvPr/>
        </p:nvSpPr>
        <p:spPr>
          <a:xfrm>
            <a:off x="914400" y="3429000"/>
            <a:ext cx="940033" cy="213852"/>
          </a:xfrm>
          <a:prstGeom prst="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B14E30D-3179-3634-2A70-C432B728528B}"/>
              </a:ext>
            </a:extLst>
          </p:cNvPr>
          <p:cNvSpPr/>
          <p:nvPr/>
        </p:nvSpPr>
        <p:spPr>
          <a:xfrm>
            <a:off x="2934349" y="5178446"/>
            <a:ext cx="2304363" cy="265470"/>
          </a:xfrm>
          <a:prstGeom prst="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0968763-CF79-9E67-9CAF-1FAD4A9DA6E0}"/>
              </a:ext>
            </a:extLst>
          </p:cNvPr>
          <p:cNvSpPr/>
          <p:nvPr/>
        </p:nvSpPr>
        <p:spPr>
          <a:xfrm>
            <a:off x="2934349" y="5701897"/>
            <a:ext cx="2304363" cy="265470"/>
          </a:xfrm>
          <a:prstGeom prst="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522048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1000"/>
                                        <p:tgtEl>
                                          <p:spTgt spid="6"/>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up)">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825F9D3-447C-43F0-B4A5-CC2C165EDF34}"/>
              </a:ext>
            </a:extLst>
          </p:cNvPr>
          <p:cNvSpPr/>
          <p:nvPr/>
        </p:nvSpPr>
        <p:spPr>
          <a:xfrm>
            <a:off x="-132736" y="-21255"/>
            <a:ext cx="9409471" cy="707390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7C5534D5-D3CD-8298-49AF-675102F731A4}"/>
              </a:ext>
            </a:extLst>
          </p:cNvPr>
          <p:cNvPicPr>
            <a:picLocks noChangeAspect="1"/>
          </p:cNvPicPr>
          <p:nvPr/>
        </p:nvPicPr>
        <p:blipFill>
          <a:blip r:embed="rId4"/>
          <a:stretch>
            <a:fillRect/>
          </a:stretch>
        </p:blipFill>
        <p:spPr>
          <a:xfrm>
            <a:off x="132735" y="363512"/>
            <a:ext cx="9144000" cy="2943863"/>
          </a:xfrm>
          <a:prstGeom prst="rect">
            <a:avLst/>
          </a:prstGeom>
        </p:spPr>
      </p:pic>
      <p:sp>
        <p:nvSpPr>
          <p:cNvPr id="4" name="TextBox 3">
            <a:extLst>
              <a:ext uri="{FF2B5EF4-FFF2-40B4-BE49-F238E27FC236}">
                <a16:creationId xmlns:a16="http://schemas.microsoft.com/office/drawing/2014/main" id="{F20EF385-5727-3F87-F4E8-4CCAB979707E}"/>
              </a:ext>
            </a:extLst>
          </p:cNvPr>
          <p:cNvSpPr txBox="1"/>
          <p:nvPr/>
        </p:nvSpPr>
        <p:spPr>
          <a:xfrm>
            <a:off x="6092536" y="558716"/>
            <a:ext cx="2899064" cy="430887"/>
          </a:xfrm>
          <a:prstGeom prst="rect">
            <a:avLst/>
          </a:prstGeom>
          <a:noFill/>
        </p:spPr>
        <p:txBody>
          <a:bodyPr wrap="square" rtlCol="0">
            <a:spAutoFit/>
          </a:bodyPr>
          <a:lstStyle/>
          <a:p>
            <a:r>
              <a:rPr lang="en-US" sz="1100" dirty="0"/>
              <a:t>Displays members who have access to Group Profile and permission level.</a:t>
            </a:r>
          </a:p>
        </p:txBody>
      </p:sp>
      <p:sp>
        <p:nvSpPr>
          <p:cNvPr id="2" name="TextBox 1">
            <a:extLst>
              <a:ext uri="{FF2B5EF4-FFF2-40B4-BE49-F238E27FC236}">
                <a16:creationId xmlns:a16="http://schemas.microsoft.com/office/drawing/2014/main" id="{FDB044A1-795B-5E3C-6506-5D92DE083FC3}"/>
              </a:ext>
            </a:extLst>
          </p:cNvPr>
          <p:cNvSpPr txBox="1"/>
          <p:nvPr/>
        </p:nvSpPr>
        <p:spPr>
          <a:xfrm>
            <a:off x="6075218" y="178846"/>
            <a:ext cx="2899064" cy="369332"/>
          </a:xfrm>
          <a:prstGeom prst="rect">
            <a:avLst/>
          </a:prstGeom>
          <a:solidFill>
            <a:schemeClr val="tx2">
              <a:lumMod val="75000"/>
              <a:lumOff val="25000"/>
            </a:schemeClr>
          </a:solidFill>
        </p:spPr>
        <p:txBody>
          <a:bodyPr wrap="square" rtlCol="0">
            <a:spAutoFit/>
          </a:bodyPr>
          <a:lstStyle/>
          <a:p>
            <a:pPr algn="ctr"/>
            <a:r>
              <a:rPr lang="en-US" dirty="0">
                <a:solidFill>
                  <a:schemeClr val="bg1"/>
                </a:solidFill>
              </a:rPr>
              <a:t>MyLegion Access</a:t>
            </a:r>
          </a:p>
        </p:txBody>
      </p:sp>
      <p:pic>
        <p:nvPicPr>
          <p:cNvPr id="15" name="Picture 14">
            <a:extLst>
              <a:ext uri="{FF2B5EF4-FFF2-40B4-BE49-F238E27FC236}">
                <a16:creationId xmlns:a16="http://schemas.microsoft.com/office/drawing/2014/main" id="{19C6FFFD-619F-263E-4758-10E1CA4848C9}"/>
              </a:ext>
            </a:extLst>
          </p:cNvPr>
          <p:cNvPicPr>
            <a:picLocks noChangeAspect="1"/>
          </p:cNvPicPr>
          <p:nvPr/>
        </p:nvPicPr>
        <p:blipFill>
          <a:blip r:embed="rId5"/>
          <a:stretch>
            <a:fillRect/>
          </a:stretch>
        </p:blipFill>
        <p:spPr>
          <a:xfrm>
            <a:off x="1646048" y="2010771"/>
            <a:ext cx="1476375" cy="1019175"/>
          </a:xfrm>
          <a:prstGeom prst="rect">
            <a:avLst/>
          </a:prstGeom>
          <a:ln w="28575">
            <a:solidFill>
              <a:srgbClr val="FF0000"/>
            </a:solidFill>
          </a:ln>
        </p:spPr>
      </p:pic>
      <p:sp>
        <p:nvSpPr>
          <p:cNvPr id="18" name="Arrow: Right 17">
            <a:extLst>
              <a:ext uri="{FF2B5EF4-FFF2-40B4-BE49-F238E27FC236}">
                <a16:creationId xmlns:a16="http://schemas.microsoft.com/office/drawing/2014/main" id="{3CF4C891-F963-4BD4-EE90-165084364675}"/>
              </a:ext>
            </a:extLst>
          </p:cNvPr>
          <p:cNvSpPr/>
          <p:nvPr/>
        </p:nvSpPr>
        <p:spPr>
          <a:xfrm>
            <a:off x="7610308" y="1999321"/>
            <a:ext cx="529065" cy="245327"/>
          </a:xfrm>
          <a:prstGeom prst="rightArrow">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BDCF6488-516F-676A-F692-5EC27BD33376}"/>
              </a:ext>
            </a:extLst>
          </p:cNvPr>
          <p:cNvGrpSpPr/>
          <p:nvPr/>
        </p:nvGrpSpPr>
        <p:grpSpPr>
          <a:xfrm>
            <a:off x="105439" y="1739559"/>
            <a:ext cx="9144000" cy="2580774"/>
            <a:chOff x="331839" y="2933982"/>
            <a:chExt cx="9144000" cy="2580774"/>
          </a:xfrm>
        </p:grpSpPr>
        <p:pic>
          <p:nvPicPr>
            <p:cNvPr id="17" name="Picture 16">
              <a:extLst>
                <a:ext uri="{FF2B5EF4-FFF2-40B4-BE49-F238E27FC236}">
                  <a16:creationId xmlns:a16="http://schemas.microsoft.com/office/drawing/2014/main" id="{0180FFAD-213F-7447-CEBF-56BA3EF67FD6}"/>
                </a:ext>
              </a:extLst>
            </p:cNvPr>
            <p:cNvPicPr>
              <a:picLocks noChangeAspect="1"/>
            </p:cNvPicPr>
            <p:nvPr/>
          </p:nvPicPr>
          <p:blipFill>
            <a:blip r:embed="rId6"/>
            <a:stretch>
              <a:fillRect/>
            </a:stretch>
          </p:blipFill>
          <p:spPr>
            <a:xfrm>
              <a:off x="331839" y="2933982"/>
              <a:ext cx="9144000" cy="2580774"/>
            </a:xfrm>
            <a:prstGeom prst="rect">
              <a:avLst/>
            </a:prstGeom>
          </p:spPr>
        </p:pic>
        <p:pic>
          <p:nvPicPr>
            <p:cNvPr id="20" name="Picture 19">
              <a:extLst>
                <a:ext uri="{FF2B5EF4-FFF2-40B4-BE49-F238E27FC236}">
                  <a16:creationId xmlns:a16="http://schemas.microsoft.com/office/drawing/2014/main" id="{ED61C084-7853-9F1B-E03C-562F25C16C17}"/>
                </a:ext>
              </a:extLst>
            </p:cNvPr>
            <p:cNvPicPr>
              <a:picLocks noChangeAspect="1"/>
            </p:cNvPicPr>
            <p:nvPr/>
          </p:nvPicPr>
          <p:blipFill>
            <a:blip r:embed="rId7"/>
            <a:stretch>
              <a:fillRect/>
            </a:stretch>
          </p:blipFill>
          <p:spPr>
            <a:xfrm>
              <a:off x="331839" y="4350328"/>
              <a:ext cx="8890856" cy="1065422"/>
            </a:xfrm>
            <a:prstGeom prst="rect">
              <a:avLst/>
            </a:prstGeom>
          </p:spPr>
        </p:pic>
      </p:grpSp>
      <p:grpSp>
        <p:nvGrpSpPr>
          <p:cNvPr id="6" name="Group 5">
            <a:extLst>
              <a:ext uri="{FF2B5EF4-FFF2-40B4-BE49-F238E27FC236}">
                <a16:creationId xmlns:a16="http://schemas.microsoft.com/office/drawing/2014/main" id="{35CDEFC7-AB71-AAE2-FEB6-AC6845659856}"/>
              </a:ext>
            </a:extLst>
          </p:cNvPr>
          <p:cNvGrpSpPr/>
          <p:nvPr/>
        </p:nvGrpSpPr>
        <p:grpSpPr>
          <a:xfrm>
            <a:off x="1431017" y="2289035"/>
            <a:ext cx="1228479" cy="2799162"/>
            <a:chOff x="3940477" y="1962226"/>
            <a:chExt cx="1228479" cy="2799162"/>
          </a:xfrm>
        </p:grpSpPr>
        <p:pic>
          <p:nvPicPr>
            <p:cNvPr id="7" name="Picture 6">
              <a:extLst>
                <a:ext uri="{FF2B5EF4-FFF2-40B4-BE49-F238E27FC236}">
                  <a16:creationId xmlns:a16="http://schemas.microsoft.com/office/drawing/2014/main" id="{AE3926B4-4697-BB23-197A-06BEF3B50464}"/>
                </a:ext>
              </a:extLst>
            </p:cNvPr>
            <p:cNvPicPr>
              <a:picLocks noChangeAspect="1"/>
            </p:cNvPicPr>
            <p:nvPr/>
          </p:nvPicPr>
          <p:blipFill>
            <a:blip r:embed="rId8"/>
            <a:stretch>
              <a:fillRect/>
            </a:stretch>
          </p:blipFill>
          <p:spPr>
            <a:xfrm>
              <a:off x="4035089" y="2077131"/>
              <a:ext cx="1133867" cy="2684257"/>
            </a:xfrm>
            <a:prstGeom prst="rect">
              <a:avLst/>
            </a:prstGeom>
            <a:ln>
              <a:solidFill>
                <a:srgbClr val="FF0000"/>
              </a:solidFill>
            </a:ln>
          </p:spPr>
        </p:pic>
        <p:sp>
          <p:nvSpPr>
            <p:cNvPr id="10" name="Oval 9">
              <a:extLst>
                <a:ext uri="{FF2B5EF4-FFF2-40B4-BE49-F238E27FC236}">
                  <a16:creationId xmlns:a16="http://schemas.microsoft.com/office/drawing/2014/main" id="{2EE4D0DB-D761-071C-5364-43BD74D4F7E6}"/>
                </a:ext>
              </a:extLst>
            </p:cNvPr>
            <p:cNvSpPr/>
            <p:nvPr/>
          </p:nvSpPr>
          <p:spPr>
            <a:xfrm>
              <a:off x="3940477" y="1962226"/>
              <a:ext cx="532435" cy="465246"/>
            </a:xfrm>
            <a:prstGeom prst="ellipse">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2" name="Straight Arrow Connector 11">
              <a:extLst>
                <a:ext uri="{FF2B5EF4-FFF2-40B4-BE49-F238E27FC236}">
                  <a16:creationId xmlns:a16="http://schemas.microsoft.com/office/drawing/2014/main" id="{C62A081A-C8E8-E001-2B61-E7495B9813FF}"/>
                </a:ext>
              </a:extLst>
            </p:cNvPr>
            <p:cNvCxnSpPr>
              <a:cxnSpLocks/>
              <a:stCxn id="10" idx="5"/>
            </p:cNvCxnSpPr>
            <p:nvPr/>
          </p:nvCxnSpPr>
          <p:spPr>
            <a:xfrm>
              <a:off x="4394939" y="2359338"/>
              <a:ext cx="77973" cy="834449"/>
            </a:xfrm>
            <a:prstGeom prst="straightConnector1">
              <a:avLst/>
            </a:prstGeom>
            <a:ln>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grpSp>
    </p:spTree>
    <p:custDataLst>
      <p:tags r:id="rId1"/>
    </p:custDataLst>
    <p:extLst>
      <p:ext uri="{BB962C8B-B14F-4D97-AF65-F5344CB8AC3E}">
        <p14:creationId xmlns:p14="http://schemas.microsoft.com/office/powerpoint/2010/main" val="3339978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up)">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up)">
                                      <p:cBhvr>
                                        <p:cTn id="15" dur="10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up)">
                                      <p:cBhvr>
                                        <p:cTn id="20" dur="1000"/>
                                        <p:tgtEl>
                                          <p:spTgt spid="18"/>
                                        </p:tgtEl>
                                      </p:cBhvr>
                                    </p:animEffect>
                                  </p:childTnLst>
                                </p:cTn>
                              </p:par>
                            </p:childTnLst>
                          </p:cTn>
                        </p:par>
                        <p:par>
                          <p:cTn id="21" fill="hold">
                            <p:stCondLst>
                              <p:cond delay="1000"/>
                            </p:stCondLst>
                            <p:childTnLst>
                              <p:par>
                                <p:cTn id="22" presetID="22" presetClass="entr" presetSubtype="1" fill="hold"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up)">
                                      <p:cBhvr>
                                        <p:cTn id="2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18"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55F4DD91-2E5A-ACC7-E0DE-5FFE63C85BC7}"/>
              </a:ext>
            </a:extLst>
          </p:cNvPr>
          <p:cNvGrpSpPr/>
          <p:nvPr/>
        </p:nvGrpSpPr>
        <p:grpSpPr>
          <a:xfrm>
            <a:off x="0" y="0"/>
            <a:ext cx="9144000" cy="6858000"/>
            <a:chOff x="340388" y="0"/>
            <a:chExt cx="9144000" cy="6858000"/>
          </a:xfrm>
        </p:grpSpPr>
        <p:sp>
          <p:nvSpPr>
            <p:cNvPr id="7" name="Rectangle 6">
              <a:extLst>
                <a:ext uri="{FF2B5EF4-FFF2-40B4-BE49-F238E27FC236}">
                  <a16:creationId xmlns:a16="http://schemas.microsoft.com/office/drawing/2014/main" id="{4BD791C0-5645-6F69-E5EE-970D22D7EAAC}"/>
                </a:ext>
              </a:extLst>
            </p:cNvPr>
            <p:cNvSpPr/>
            <p:nvPr/>
          </p:nvSpPr>
          <p:spPr>
            <a:xfrm>
              <a:off x="340388" y="0"/>
              <a:ext cx="9144000" cy="685800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B16AF5B-309D-98C6-916A-0BB11EFEEF73}"/>
                </a:ext>
              </a:extLst>
            </p:cNvPr>
            <p:cNvSpPr/>
            <p:nvPr/>
          </p:nvSpPr>
          <p:spPr>
            <a:xfrm>
              <a:off x="2462365" y="158601"/>
              <a:ext cx="6887628" cy="584978"/>
            </a:xfrm>
            <a:prstGeom prst="rect">
              <a:avLst/>
            </a:prstGeom>
            <a:solidFill>
              <a:schemeClr val="tx2">
                <a:lumMod val="90000"/>
                <a:lumOff val="10000"/>
              </a:schemeClr>
            </a:solidFill>
            <a:ln w="190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D89A20F-2E1B-011E-94A1-6691F94BCCFE}"/>
                </a:ext>
              </a:extLst>
            </p:cNvPr>
            <p:cNvSpPr/>
            <p:nvPr/>
          </p:nvSpPr>
          <p:spPr>
            <a:xfrm>
              <a:off x="419150" y="151224"/>
              <a:ext cx="1964454" cy="599732"/>
            </a:xfrm>
            <a:prstGeom prst="rect">
              <a:avLst/>
            </a:prstGeom>
            <a:solidFill>
              <a:schemeClr val="bg1"/>
            </a:solidFill>
            <a:ln w="19050">
              <a:solidFill>
                <a:schemeClr val="tx2">
                  <a:lumMod val="90000"/>
                  <a:lumOff val="1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A picture containing font, graphics, screenshot, graphic design&#10;&#10;Description automatically generated">
              <a:extLst>
                <a:ext uri="{FF2B5EF4-FFF2-40B4-BE49-F238E27FC236}">
                  <a16:creationId xmlns:a16="http://schemas.microsoft.com/office/drawing/2014/main" id="{587E4618-C8DC-DE15-AD59-A74D09B6A309}"/>
                </a:ext>
              </a:extLst>
            </p:cNvPr>
            <p:cNvPicPr>
              <a:picLocks noChangeAspect="1"/>
            </p:cNvPicPr>
            <p:nvPr/>
          </p:nvPicPr>
          <p:blipFill>
            <a:blip r:embed="rId4"/>
            <a:stretch>
              <a:fillRect/>
            </a:stretch>
          </p:blipFill>
          <p:spPr>
            <a:xfrm>
              <a:off x="651887" y="238516"/>
              <a:ext cx="1542934" cy="425148"/>
            </a:xfrm>
            <a:prstGeom prst="rect">
              <a:avLst/>
            </a:prstGeom>
          </p:spPr>
        </p:pic>
        <p:sp>
          <p:nvSpPr>
            <p:cNvPr id="10" name="Rectangle 9">
              <a:extLst>
                <a:ext uri="{FF2B5EF4-FFF2-40B4-BE49-F238E27FC236}">
                  <a16:creationId xmlns:a16="http://schemas.microsoft.com/office/drawing/2014/main" id="{BADEE17C-E6BB-E136-1505-816F19833283}"/>
                </a:ext>
              </a:extLst>
            </p:cNvPr>
            <p:cNvSpPr/>
            <p:nvPr/>
          </p:nvSpPr>
          <p:spPr>
            <a:xfrm>
              <a:off x="651887" y="916934"/>
              <a:ext cx="8521002" cy="5463444"/>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4" name="Title 1">
            <a:extLst>
              <a:ext uri="{FF2B5EF4-FFF2-40B4-BE49-F238E27FC236}">
                <a16:creationId xmlns:a16="http://schemas.microsoft.com/office/drawing/2014/main" id="{19A8AE3B-2615-8807-C420-52360CB89101}"/>
              </a:ext>
            </a:extLst>
          </p:cNvPr>
          <p:cNvSpPr txBox="1">
            <a:spLocks/>
          </p:cNvSpPr>
          <p:nvPr/>
        </p:nvSpPr>
        <p:spPr>
          <a:xfrm>
            <a:off x="2190578" y="198606"/>
            <a:ext cx="6300279" cy="478678"/>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600" b="1" kern="1200">
                <a:solidFill>
                  <a:schemeClr val="tx2"/>
                </a:solidFill>
                <a:latin typeface="Helvetica" pitchFamily="2" charset="0"/>
                <a:ea typeface="+mj-ea"/>
                <a:cs typeface="+mj-cs"/>
              </a:defRPr>
            </a:lvl1pPr>
          </a:lstStyle>
          <a:p>
            <a:r>
              <a:rPr lang="en-US" dirty="0">
                <a:solidFill>
                  <a:schemeClr val="bg1"/>
                </a:solidFill>
              </a:rPr>
              <a:t>Reports and Labels</a:t>
            </a:r>
          </a:p>
        </p:txBody>
      </p:sp>
      <p:pic>
        <p:nvPicPr>
          <p:cNvPr id="13" name="Picture 12">
            <a:extLst>
              <a:ext uri="{FF2B5EF4-FFF2-40B4-BE49-F238E27FC236}">
                <a16:creationId xmlns:a16="http://schemas.microsoft.com/office/drawing/2014/main" id="{AD9BEFA4-F392-6A70-C5C0-8219FCC5EAEE}"/>
              </a:ext>
            </a:extLst>
          </p:cNvPr>
          <p:cNvPicPr>
            <a:picLocks noChangeAspect="1"/>
          </p:cNvPicPr>
          <p:nvPr/>
        </p:nvPicPr>
        <p:blipFill>
          <a:blip r:embed="rId5"/>
          <a:stretch>
            <a:fillRect/>
          </a:stretch>
        </p:blipFill>
        <p:spPr>
          <a:xfrm>
            <a:off x="2831940" y="1027861"/>
            <a:ext cx="5750545" cy="5197487"/>
          </a:xfrm>
          <a:prstGeom prst="rect">
            <a:avLst/>
          </a:prstGeom>
        </p:spPr>
      </p:pic>
      <p:pic>
        <p:nvPicPr>
          <p:cNvPr id="3" name="Picture 2">
            <a:extLst>
              <a:ext uri="{FF2B5EF4-FFF2-40B4-BE49-F238E27FC236}">
                <a16:creationId xmlns:a16="http://schemas.microsoft.com/office/drawing/2014/main" id="{F125976F-8CFB-5BDD-4FD3-8706D0FB8880}"/>
              </a:ext>
            </a:extLst>
          </p:cNvPr>
          <p:cNvPicPr>
            <a:picLocks noChangeAspect="1"/>
          </p:cNvPicPr>
          <p:nvPr/>
        </p:nvPicPr>
        <p:blipFill>
          <a:blip r:embed="rId6"/>
          <a:stretch>
            <a:fillRect/>
          </a:stretch>
        </p:blipFill>
        <p:spPr>
          <a:xfrm>
            <a:off x="769651" y="1027860"/>
            <a:ext cx="1750790" cy="5197488"/>
          </a:xfrm>
          <a:prstGeom prst="rect">
            <a:avLst/>
          </a:prstGeom>
        </p:spPr>
      </p:pic>
      <p:sp>
        <p:nvSpPr>
          <p:cNvPr id="5" name="Rectangle 4">
            <a:extLst>
              <a:ext uri="{FF2B5EF4-FFF2-40B4-BE49-F238E27FC236}">
                <a16:creationId xmlns:a16="http://schemas.microsoft.com/office/drawing/2014/main" id="{147C6AAE-3D3E-6906-BBA5-AA0BCEC1ED6C}"/>
              </a:ext>
            </a:extLst>
          </p:cNvPr>
          <p:cNvSpPr/>
          <p:nvPr/>
        </p:nvSpPr>
        <p:spPr>
          <a:xfrm>
            <a:off x="914400" y="3429000"/>
            <a:ext cx="940033" cy="213852"/>
          </a:xfrm>
          <a:prstGeom prst="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B14E30D-3179-3634-2A70-C432B728528B}"/>
              </a:ext>
            </a:extLst>
          </p:cNvPr>
          <p:cNvSpPr/>
          <p:nvPr/>
        </p:nvSpPr>
        <p:spPr>
          <a:xfrm>
            <a:off x="2978593" y="5959878"/>
            <a:ext cx="2773278" cy="265470"/>
          </a:xfrm>
          <a:prstGeom prst="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069984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825F9D3-447C-43F0-B4A5-CC2C165EDF34}"/>
              </a:ext>
            </a:extLst>
          </p:cNvPr>
          <p:cNvSpPr/>
          <p:nvPr/>
        </p:nvSpPr>
        <p:spPr>
          <a:xfrm>
            <a:off x="-26126" y="13063"/>
            <a:ext cx="9409471" cy="70739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5D621CBB-5547-50FF-81CB-8EAFA551603B}"/>
              </a:ext>
            </a:extLst>
          </p:cNvPr>
          <p:cNvPicPr>
            <a:picLocks noChangeAspect="1"/>
          </p:cNvPicPr>
          <p:nvPr/>
        </p:nvPicPr>
        <p:blipFill>
          <a:blip r:embed="rId4"/>
          <a:stretch>
            <a:fillRect/>
          </a:stretch>
        </p:blipFill>
        <p:spPr>
          <a:xfrm>
            <a:off x="401580" y="548178"/>
            <a:ext cx="8554058" cy="4122809"/>
          </a:xfrm>
          <a:prstGeom prst="rect">
            <a:avLst/>
          </a:prstGeom>
        </p:spPr>
      </p:pic>
      <p:pic>
        <p:nvPicPr>
          <p:cNvPr id="14" name="Picture 13">
            <a:extLst>
              <a:ext uri="{FF2B5EF4-FFF2-40B4-BE49-F238E27FC236}">
                <a16:creationId xmlns:a16="http://schemas.microsoft.com/office/drawing/2014/main" id="{787F502C-E3D7-8511-19F0-B39028D208B6}"/>
              </a:ext>
            </a:extLst>
          </p:cNvPr>
          <p:cNvPicPr>
            <a:picLocks noChangeAspect="1"/>
          </p:cNvPicPr>
          <p:nvPr/>
        </p:nvPicPr>
        <p:blipFill>
          <a:blip r:embed="rId5"/>
          <a:stretch>
            <a:fillRect/>
          </a:stretch>
        </p:blipFill>
        <p:spPr>
          <a:xfrm>
            <a:off x="620533" y="2803721"/>
            <a:ext cx="1714500" cy="1038225"/>
          </a:xfrm>
          <a:prstGeom prst="rect">
            <a:avLst/>
          </a:prstGeom>
          <a:ln w="38100" cap="sq">
            <a:solidFill>
              <a:srgbClr val="FF0000"/>
            </a:solidFill>
            <a:prstDash val="solid"/>
            <a:miter lim="800000"/>
          </a:ln>
          <a:effectLst>
            <a:outerShdw blurRad="50800" dist="38100" dir="2700000" algn="tl" rotWithShape="0">
              <a:srgbClr val="000000">
                <a:alpha val="43000"/>
              </a:srgbClr>
            </a:outerShdw>
          </a:effectLst>
        </p:spPr>
      </p:pic>
      <p:pic>
        <p:nvPicPr>
          <p:cNvPr id="16" name="Picture 15">
            <a:extLst>
              <a:ext uri="{FF2B5EF4-FFF2-40B4-BE49-F238E27FC236}">
                <a16:creationId xmlns:a16="http://schemas.microsoft.com/office/drawing/2014/main" id="{A7EBBA79-CA39-855C-6182-4AD5160C8DF6}"/>
              </a:ext>
            </a:extLst>
          </p:cNvPr>
          <p:cNvPicPr>
            <a:picLocks noChangeAspect="1"/>
          </p:cNvPicPr>
          <p:nvPr/>
        </p:nvPicPr>
        <p:blipFill>
          <a:blip r:embed="rId6"/>
          <a:stretch>
            <a:fillRect/>
          </a:stretch>
        </p:blipFill>
        <p:spPr>
          <a:xfrm>
            <a:off x="2741096" y="2777053"/>
            <a:ext cx="1571625" cy="1333500"/>
          </a:xfrm>
          <a:prstGeom prst="rect">
            <a:avLst/>
          </a:prstGeom>
          <a:ln w="38100" cap="sq">
            <a:solidFill>
              <a:srgbClr val="FF0000"/>
            </a:solidFill>
            <a:prstDash val="solid"/>
            <a:miter lim="800000"/>
          </a:ln>
          <a:effectLst>
            <a:outerShdw blurRad="50800" dist="38100" dir="2700000" algn="tl" rotWithShape="0">
              <a:srgbClr val="000000">
                <a:alpha val="43000"/>
              </a:srgbClr>
            </a:outerShdw>
          </a:effectLst>
        </p:spPr>
      </p:pic>
      <p:sp>
        <p:nvSpPr>
          <p:cNvPr id="17" name="Arrow: Right 16">
            <a:extLst>
              <a:ext uri="{FF2B5EF4-FFF2-40B4-BE49-F238E27FC236}">
                <a16:creationId xmlns:a16="http://schemas.microsoft.com/office/drawing/2014/main" id="{2CB058EE-E65B-B574-EFDB-2C46BB073C82}"/>
              </a:ext>
            </a:extLst>
          </p:cNvPr>
          <p:cNvSpPr/>
          <p:nvPr/>
        </p:nvSpPr>
        <p:spPr>
          <a:xfrm>
            <a:off x="7629453" y="1919134"/>
            <a:ext cx="444138" cy="460299"/>
          </a:xfrm>
          <a:prstGeom prst="rightArrow">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F9C7BFCC-A349-52CE-8876-CDAEB8F66428}"/>
              </a:ext>
            </a:extLst>
          </p:cNvPr>
          <p:cNvSpPr txBox="1"/>
          <p:nvPr/>
        </p:nvSpPr>
        <p:spPr>
          <a:xfrm>
            <a:off x="6092535" y="558716"/>
            <a:ext cx="3205781" cy="600164"/>
          </a:xfrm>
          <a:prstGeom prst="rect">
            <a:avLst/>
          </a:prstGeom>
          <a:solidFill>
            <a:schemeClr val="bg1"/>
          </a:solidFill>
        </p:spPr>
        <p:txBody>
          <a:bodyPr wrap="square" rtlCol="0">
            <a:spAutoFit/>
          </a:bodyPr>
          <a:lstStyle/>
          <a:p>
            <a:r>
              <a:rPr lang="en-US" sz="1100" dirty="0"/>
              <a:t>Track post and squadron online membership processing activity, CPR reporting, and mailing status.</a:t>
            </a:r>
          </a:p>
        </p:txBody>
      </p:sp>
      <p:sp>
        <p:nvSpPr>
          <p:cNvPr id="6" name="TextBox 5">
            <a:extLst>
              <a:ext uri="{FF2B5EF4-FFF2-40B4-BE49-F238E27FC236}">
                <a16:creationId xmlns:a16="http://schemas.microsoft.com/office/drawing/2014/main" id="{631B2C6C-7FD9-4F26-8426-375F4F667E07}"/>
              </a:ext>
            </a:extLst>
          </p:cNvPr>
          <p:cNvSpPr txBox="1"/>
          <p:nvPr/>
        </p:nvSpPr>
        <p:spPr>
          <a:xfrm>
            <a:off x="6075218" y="178846"/>
            <a:ext cx="2899064" cy="369332"/>
          </a:xfrm>
          <a:prstGeom prst="rect">
            <a:avLst/>
          </a:prstGeom>
          <a:solidFill>
            <a:schemeClr val="tx2">
              <a:lumMod val="75000"/>
              <a:lumOff val="25000"/>
            </a:schemeClr>
          </a:solidFill>
        </p:spPr>
        <p:txBody>
          <a:bodyPr wrap="square" rtlCol="0">
            <a:spAutoFit/>
          </a:bodyPr>
          <a:lstStyle/>
          <a:p>
            <a:pPr algn="ctr"/>
            <a:r>
              <a:rPr lang="en-US" dirty="0">
                <a:solidFill>
                  <a:schemeClr val="bg1"/>
                </a:solidFill>
              </a:rPr>
              <a:t>Post/</a:t>
            </a:r>
            <a:r>
              <a:rPr lang="en-US" dirty="0" err="1">
                <a:solidFill>
                  <a:schemeClr val="bg1"/>
                </a:solidFill>
              </a:rPr>
              <a:t>Sqdn</a:t>
            </a:r>
            <a:r>
              <a:rPr lang="en-US" dirty="0">
                <a:solidFill>
                  <a:schemeClr val="bg1"/>
                </a:solidFill>
              </a:rPr>
              <a:t> Health Status</a:t>
            </a:r>
          </a:p>
        </p:txBody>
      </p:sp>
    </p:spTree>
    <p:custDataLst>
      <p:tags r:id="rId1"/>
    </p:custDataLst>
    <p:extLst>
      <p:ext uri="{BB962C8B-B14F-4D97-AF65-F5344CB8AC3E}">
        <p14:creationId xmlns:p14="http://schemas.microsoft.com/office/powerpoint/2010/main" val="2216497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1000"/>
                                        <p:tgtEl>
                                          <p:spTgt spid="6"/>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up)">
                                      <p:cBhvr>
                                        <p:cTn id="10" dur="1000"/>
                                        <p:tgtEl>
                                          <p:spTgt spid="4"/>
                                        </p:tgtEl>
                                      </p:cBhvr>
                                    </p:animEffect>
                                  </p:childTnLst>
                                </p:cTn>
                              </p:par>
                              <p:par>
                                <p:cTn id="11" presetID="16" presetClass="entr" presetSubtype="21"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inVertical)">
                                      <p:cBhvr>
                                        <p:cTn id="13" dur="10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up)">
                                      <p:cBhvr>
                                        <p:cTn id="18" dur="10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up)">
                                      <p:cBhvr>
                                        <p:cTn id="23" dur="10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4" grpId="0" animBg="1"/>
      <p:bldP spid="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825F9D3-447C-43F0-B4A5-CC2C165EDF34}"/>
              </a:ext>
            </a:extLst>
          </p:cNvPr>
          <p:cNvSpPr/>
          <p:nvPr/>
        </p:nvSpPr>
        <p:spPr>
          <a:xfrm>
            <a:off x="0" y="0"/>
            <a:ext cx="9409471" cy="707390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1126D904-DF30-D797-AFC5-DD4D7CDA694E}"/>
              </a:ext>
            </a:extLst>
          </p:cNvPr>
          <p:cNvGrpSpPr/>
          <p:nvPr/>
        </p:nvGrpSpPr>
        <p:grpSpPr>
          <a:xfrm>
            <a:off x="199103" y="0"/>
            <a:ext cx="9210368" cy="8346423"/>
            <a:chOff x="132735" y="116436"/>
            <a:chExt cx="9210368" cy="8346423"/>
          </a:xfrm>
        </p:grpSpPr>
        <p:pic>
          <p:nvPicPr>
            <p:cNvPr id="4" name="Picture 3">
              <a:extLst>
                <a:ext uri="{FF2B5EF4-FFF2-40B4-BE49-F238E27FC236}">
                  <a16:creationId xmlns:a16="http://schemas.microsoft.com/office/drawing/2014/main" id="{04E36FEB-5C3D-193E-1EFB-C4930FD9AF7B}"/>
                </a:ext>
              </a:extLst>
            </p:cNvPr>
            <p:cNvPicPr>
              <a:picLocks noChangeAspect="1"/>
            </p:cNvPicPr>
            <p:nvPr/>
          </p:nvPicPr>
          <p:blipFill>
            <a:blip r:embed="rId4"/>
            <a:stretch>
              <a:fillRect/>
            </a:stretch>
          </p:blipFill>
          <p:spPr>
            <a:xfrm>
              <a:off x="132735" y="116436"/>
              <a:ext cx="9144000" cy="2311595"/>
            </a:xfrm>
            <a:prstGeom prst="rect">
              <a:avLst/>
            </a:prstGeom>
          </p:spPr>
        </p:pic>
        <p:pic>
          <p:nvPicPr>
            <p:cNvPr id="8" name="Picture 7">
              <a:extLst>
                <a:ext uri="{FF2B5EF4-FFF2-40B4-BE49-F238E27FC236}">
                  <a16:creationId xmlns:a16="http://schemas.microsoft.com/office/drawing/2014/main" id="{49F67ACC-DED0-5AC4-5543-20D61617952D}"/>
                </a:ext>
              </a:extLst>
            </p:cNvPr>
            <p:cNvPicPr>
              <a:picLocks noChangeAspect="1"/>
            </p:cNvPicPr>
            <p:nvPr/>
          </p:nvPicPr>
          <p:blipFill>
            <a:blip r:embed="rId5"/>
            <a:stretch>
              <a:fillRect/>
            </a:stretch>
          </p:blipFill>
          <p:spPr>
            <a:xfrm>
              <a:off x="199103" y="2405292"/>
              <a:ext cx="9144000" cy="6057567"/>
            </a:xfrm>
            <a:prstGeom prst="rect">
              <a:avLst/>
            </a:prstGeom>
          </p:spPr>
        </p:pic>
      </p:grpSp>
      <p:sp>
        <p:nvSpPr>
          <p:cNvPr id="3" name="TextBox 2">
            <a:extLst>
              <a:ext uri="{FF2B5EF4-FFF2-40B4-BE49-F238E27FC236}">
                <a16:creationId xmlns:a16="http://schemas.microsoft.com/office/drawing/2014/main" id="{E6D7AF3C-C715-C108-C752-290935EF2892}"/>
              </a:ext>
            </a:extLst>
          </p:cNvPr>
          <p:cNvSpPr txBox="1"/>
          <p:nvPr/>
        </p:nvSpPr>
        <p:spPr>
          <a:xfrm>
            <a:off x="6092535" y="558716"/>
            <a:ext cx="3205781" cy="600164"/>
          </a:xfrm>
          <a:prstGeom prst="rect">
            <a:avLst/>
          </a:prstGeom>
          <a:solidFill>
            <a:schemeClr val="bg1"/>
          </a:solidFill>
        </p:spPr>
        <p:txBody>
          <a:bodyPr wrap="square" rtlCol="0">
            <a:spAutoFit/>
          </a:bodyPr>
          <a:lstStyle/>
          <a:p>
            <a:r>
              <a:rPr lang="en-US" sz="1100" dirty="0"/>
              <a:t>Track post and squadron online membership processing activity, CPR reporting, and mailing status.</a:t>
            </a:r>
          </a:p>
        </p:txBody>
      </p:sp>
      <p:sp>
        <p:nvSpPr>
          <p:cNvPr id="2" name="TextBox 1">
            <a:extLst>
              <a:ext uri="{FF2B5EF4-FFF2-40B4-BE49-F238E27FC236}">
                <a16:creationId xmlns:a16="http://schemas.microsoft.com/office/drawing/2014/main" id="{0231A001-0D14-5245-6669-FB984EB8BE61}"/>
              </a:ext>
            </a:extLst>
          </p:cNvPr>
          <p:cNvSpPr txBox="1"/>
          <p:nvPr/>
        </p:nvSpPr>
        <p:spPr>
          <a:xfrm>
            <a:off x="6075218" y="178846"/>
            <a:ext cx="2899064" cy="369332"/>
          </a:xfrm>
          <a:prstGeom prst="rect">
            <a:avLst/>
          </a:prstGeom>
          <a:solidFill>
            <a:schemeClr val="tx2">
              <a:lumMod val="75000"/>
              <a:lumOff val="25000"/>
            </a:schemeClr>
          </a:solidFill>
        </p:spPr>
        <p:txBody>
          <a:bodyPr wrap="square" rtlCol="0">
            <a:spAutoFit/>
          </a:bodyPr>
          <a:lstStyle/>
          <a:p>
            <a:pPr algn="ctr"/>
            <a:r>
              <a:rPr lang="en-US" dirty="0">
                <a:solidFill>
                  <a:schemeClr val="bg1"/>
                </a:solidFill>
              </a:rPr>
              <a:t>Post/</a:t>
            </a:r>
            <a:r>
              <a:rPr lang="en-US" dirty="0" err="1">
                <a:solidFill>
                  <a:schemeClr val="bg1"/>
                </a:solidFill>
              </a:rPr>
              <a:t>Sqdn</a:t>
            </a:r>
            <a:r>
              <a:rPr lang="en-US" dirty="0">
                <a:solidFill>
                  <a:schemeClr val="bg1"/>
                </a:solidFill>
              </a:rPr>
              <a:t> Health Status</a:t>
            </a:r>
          </a:p>
        </p:txBody>
      </p:sp>
    </p:spTree>
    <p:custDataLst>
      <p:tags r:id="rId1"/>
    </p:custDataLst>
    <p:extLst>
      <p:ext uri="{BB962C8B-B14F-4D97-AF65-F5344CB8AC3E}">
        <p14:creationId xmlns:p14="http://schemas.microsoft.com/office/powerpoint/2010/main" val="1150337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55F4DD91-2E5A-ACC7-E0DE-5FFE63C85BC7}"/>
              </a:ext>
            </a:extLst>
          </p:cNvPr>
          <p:cNvGrpSpPr/>
          <p:nvPr/>
        </p:nvGrpSpPr>
        <p:grpSpPr>
          <a:xfrm>
            <a:off x="0" y="0"/>
            <a:ext cx="9144000" cy="6858000"/>
            <a:chOff x="340388" y="0"/>
            <a:chExt cx="9144000" cy="6858000"/>
          </a:xfrm>
        </p:grpSpPr>
        <p:sp>
          <p:nvSpPr>
            <p:cNvPr id="7" name="Rectangle 6">
              <a:extLst>
                <a:ext uri="{FF2B5EF4-FFF2-40B4-BE49-F238E27FC236}">
                  <a16:creationId xmlns:a16="http://schemas.microsoft.com/office/drawing/2014/main" id="{4BD791C0-5645-6F69-E5EE-970D22D7EAAC}"/>
                </a:ext>
              </a:extLst>
            </p:cNvPr>
            <p:cNvSpPr/>
            <p:nvPr/>
          </p:nvSpPr>
          <p:spPr>
            <a:xfrm>
              <a:off x="340388" y="0"/>
              <a:ext cx="9144000" cy="685800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B16AF5B-309D-98C6-916A-0BB11EFEEF73}"/>
                </a:ext>
              </a:extLst>
            </p:cNvPr>
            <p:cNvSpPr/>
            <p:nvPr/>
          </p:nvSpPr>
          <p:spPr>
            <a:xfrm>
              <a:off x="2462365" y="171664"/>
              <a:ext cx="6887628" cy="584978"/>
            </a:xfrm>
            <a:prstGeom prst="rect">
              <a:avLst/>
            </a:prstGeom>
            <a:solidFill>
              <a:schemeClr val="tx2">
                <a:lumMod val="90000"/>
                <a:lumOff val="10000"/>
              </a:schemeClr>
            </a:solidFill>
            <a:ln w="190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D89A20F-2E1B-011E-94A1-6691F94BCCFE}"/>
                </a:ext>
              </a:extLst>
            </p:cNvPr>
            <p:cNvSpPr/>
            <p:nvPr/>
          </p:nvSpPr>
          <p:spPr>
            <a:xfrm>
              <a:off x="419150" y="151224"/>
              <a:ext cx="1964454" cy="599732"/>
            </a:xfrm>
            <a:prstGeom prst="rect">
              <a:avLst/>
            </a:prstGeom>
            <a:solidFill>
              <a:schemeClr val="bg1"/>
            </a:solidFill>
            <a:ln w="19050">
              <a:solidFill>
                <a:schemeClr val="tx2">
                  <a:lumMod val="90000"/>
                  <a:lumOff val="1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A picture containing font, graphics, screenshot, graphic design&#10;&#10;Description automatically generated">
              <a:extLst>
                <a:ext uri="{FF2B5EF4-FFF2-40B4-BE49-F238E27FC236}">
                  <a16:creationId xmlns:a16="http://schemas.microsoft.com/office/drawing/2014/main" id="{587E4618-C8DC-DE15-AD59-A74D09B6A309}"/>
                </a:ext>
              </a:extLst>
            </p:cNvPr>
            <p:cNvPicPr>
              <a:picLocks noChangeAspect="1"/>
            </p:cNvPicPr>
            <p:nvPr/>
          </p:nvPicPr>
          <p:blipFill>
            <a:blip r:embed="rId4"/>
            <a:stretch>
              <a:fillRect/>
            </a:stretch>
          </p:blipFill>
          <p:spPr>
            <a:xfrm>
              <a:off x="651887" y="238516"/>
              <a:ext cx="1542934" cy="425148"/>
            </a:xfrm>
            <a:prstGeom prst="rect">
              <a:avLst/>
            </a:prstGeom>
          </p:spPr>
        </p:pic>
        <p:sp>
          <p:nvSpPr>
            <p:cNvPr id="10" name="Rectangle 9">
              <a:extLst>
                <a:ext uri="{FF2B5EF4-FFF2-40B4-BE49-F238E27FC236}">
                  <a16:creationId xmlns:a16="http://schemas.microsoft.com/office/drawing/2014/main" id="{BADEE17C-E6BB-E136-1505-816F19833283}"/>
                </a:ext>
              </a:extLst>
            </p:cNvPr>
            <p:cNvSpPr/>
            <p:nvPr/>
          </p:nvSpPr>
          <p:spPr>
            <a:xfrm>
              <a:off x="651887" y="916934"/>
              <a:ext cx="8521002" cy="5463444"/>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5" name="Title 1">
            <a:extLst>
              <a:ext uri="{FF2B5EF4-FFF2-40B4-BE49-F238E27FC236}">
                <a16:creationId xmlns:a16="http://schemas.microsoft.com/office/drawing/2014/main" id="{86607E21-AB6A-D2DD-0095-FB61B884FCD0}"/>
              </a:ext>
            </a:extLst>
          </p:cNvPr>
          <p:cNvSpPr>
            <a:spLocks noGrp="1"/>
          </p:cNvSpPr>
          <p:nvPr>
            <p:ph type="title"/>
          </p:nvPr>
        </p:nvSpPr>
        <p:spPr>
          <a:xfrm>
            <a:off x="2190578" y="198606"/>
            <a:ext cx="4664085" cy="478678"/>
          </a:xfrm>
        </p:spPr>
        <p:txBody>
          <a:bodyPr/>
          <a:lstStyle/>
          <a:p>
            <a:r>
              <a:rPr lang="en-US" dirty="0">
                <a:solidFill>
                  <a:schemeClr val="bg1"/>
                </a:solidFill>
              </a:rPr>
              <a:t>Online Help</a:t>
            </a:r>
          </a:p>
        </p:txBody>
      </p:sp>
      <p:pic>
        <p:nvPicPr>
          <p:cNvPr id="13" name="Picture 12">
            <a:extLst>
              <a:ext uri="{FF2B5EF4-FFF2-40B4-BE49-F238E27FC236}">
                <a16:creationId xmlns:a16="http://schemas.microsoft.com/office/drawing/2014/main" id="{C3A71914-6F55-515F-802F-1039E2A1CA55}"/>
              </a:ext>
            </a:extLst>
          </p:cNvPr>
          <p:cNvPicPr>
            <a:picLocks noChangeAspect="1"/>
          </p:cNvPicPr>
          <p:nvPr/>
        </p:nvPicPr>
        <p:blipFill>
          <a:blip r:embed="rId5"/>
          <a:stretch>
            <a:fillRect/>
          </a:stretch>
        </p:blipFill>
        <p:spPr>
          <a:xfrm>
            <a:off x="1854433" y="916934"/>
            <a:ext cx="5536360" cy="5640924"/>
          </a:xfrm>
          <a:prstGeom prst="rect">
            <a:avLst/>
          </a:prstGeom>
        </p:spPr>
      </p:pic>
      <p:pic>
        <p:nvPicPr>
          <p:cNvPr id="14" name="Picture 13">
            <a:extLst>
              <a:ext uri="{FF2B5EF4-FFF2-40B4-BE49-F238E27FC236}">
                <a16:creationId xmlns:a16="http://schemas.microsoft.com/office/drawing/2014/main" id="{4CA69D6B-5229-4A3A-901D-D3962904DF36}"/>
              </a:ext>
            </a:extLst>
          </p:cNvPr>
          <p:cNvPicPr>
            <a:picLocks noChangeAspect="1"/>
          </p:cNvPicPr>
          <p:nvPr/>
        </p:nvPicPr>
        <p:blipFill>
          <a:blip r:embed="rId6"/>
          <a:stretch>
            <a:fillRect/>
          </a:stretch>
        </p:blipFill>
        <p:spPr>
          <a:xfrm>
            <a:off x="4622613" y="1673576"/>
            <a:ext cx="1394204" cy="1646347"/>
          </a:xfrm>
          <a:prstGeom prst="rect">
            <a:avLst/>
          </a:prstGeom>
        </p:spPr>
      </p:pic>
      <p:sp>
        <p:nvSpPr>
          <p:cNvPr id="4" name="Rectangle: Rounded Corners 3">
            <a:extLst>
              <a:ext uri="{FF2B5EF4-FFF2-40B4-BE49-F238E27FC236}">
                <a16:creationId xmlns:a16="http://schemas.microsoft.com/office/drawing/2014/main" id="{418E139C-EC38-11F0-7E14-D2072E6BB4AA}"/>
              </a:ext>
            </a:extLst>
          </p:cNvPr>
          <p:cNvSpPr/>
          <p:nvPr/>
        </p:nvSpPr>
        <p:spPr>
          <a:xfrm>
            <a:off x="4622613" y="2496749"/>
            <a:ext cx="1394204" cy="335417"/>
          </a:xfrm>
          <a:prstGeom prst="round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Arrow: Right 5">
            <a:extLst>
              <a:ext uri="{FF2B5EF4-FFF2-40B4-BE49-F238E27FC236}">
                <a16:creationId xmlns:a16="http://schemas.microsoft.com/office/drawing/2014/main" id="{E3DECD20-38BF-4D41-03AC-B79484ED8289}"/>
              </a:ext>
            </a:extLst>
          </p:cNvPr>
          <p:cNvSpPr/>
          <p:nvPr/>
        </p:nvSpPr>
        <p:spPr>
          <a:xfrm>
            <a:off x="4208004" y="1560452"/>
            <a:ext cx="529961" cy="431373"/>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002417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1" fill="hold"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up)">
                                      <p:cBhvr>
                                        <p:cTn id="12" dur="1000"/>
                                        <p:tgtEl>
                                          <p:spTgt spid="14"/>
                                        </p:tgtEl>
                                      </p:cBhvr>
                                    </p:animEffect>
                                  </p:childTnLst>
                                </p:cTn>
                              </p:par>
                            </p:childTnLst>
                          </p:cTn>
                        </p:par>
                        <p:par>
                          <p:cTn id="13" fill="hold">
                            <p:stCondLst>
                              <p:cond delay="2000"/>
                            </p:stCondLst>
                            <p:childTnLst>
                              <p:par>
                                <p:cTn id="14" presetID="16" presetClass="entr" presetSubtype="21"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12F0A6C-0AAE-47C2-BFFB-E959F181012D}"/>
              </a:ext>
            </a:extLst>
          </p:cNvPr>
          <p:cNvSpPr/>
          <p:nvPr/>
        </p:nvSpPr>
        <p:spPr>
          <a:xfrm>
            <a:off x="0" y="-19972"/>
            <a:ext cx="9144000" cy="19002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pic>
        <p:nvPicPr>
          <p:cNvPr id="4" name="Picture 3">
            <a:extLst>
              <a:ext uri="{FF2B5EF4-FFF2-40B4-BE49-F238E27FC236}">
                <a16:creationId xmlns:a16="http://schemas.microsoft.com/office/drawing/2014/main" id="{1B3C8B7C-9E4E-DC19-FCE8-15DA4A9DE706}"/>
              </a:ext>
            </a:extLst>
          </p:cNvPr>
          <p:cNvPicPr>
            <a:picLocks noChangeAspect="1"/>
          </p:cNvPicPr>
          <p:nvPr/>
        </p:nvPicPr>
        <p:blipFill>
          <a:blip r:embed="rId4"/>
          <a:stretch>
            <a:fillRect/>
          </a:stretch>
        </p:blipFill>
        <p:spPr>
          <a:xfrm>
            <a:off x="273569" y="276916"/>
            <a:ext cx="8515350" cy="2925078"/>
          </a:xfrm>
          <a:prstGeom prst="rect">
            <a:avLst/>
          </a:prstGeom>
        </p:spPr>
      </p:pic>
      <p:sp>
        <p:nvSpPr>
          <p:cNvPr id="7" name="Rectangle: Rounded Corners 6">
            <a:extLst>
              <a:ext uri="{FF2B5EF4-FFF2-40B4-BE49-F238E27FC236}">
                <a16:creationId xmlns:a16="http://schemas.microsoft.com/office/drawing/2014/main" id="{36EC6521-B387-49AC-A147-A7E529791473}"/>
              </a:ext>
            </a:extLst>
          </p:cNvPr>
          <p:cNvSpPr/>
          <p:nvPr/>
        </p:nvSpPr>
        <p:spPr>
          <a:xfrm>
            <a:off x="273569" y="1551952"/>
            <a:ext cx="1645920" cy="375005"/>
          </a:xfrm>
          <a:prstGeom prst="round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3" name="Oval 12">
            <a:extLst>
              <a:ext uri="{FF2B5EF4-FFF2-40B4-BE49-F238E27FC236}">
                <a16:creationId xmlns:a16="http://schemas.microsoft.com/office/drawing/2014/main" id="{97CA2199-ED61-4C18-BD1A-18D29A6E742E}"/>
              </a:ext>
            </a:extLst>
          </p:cNvPr>
          <p:cNvSpPr/>
          <p:nvPr/>
        </p:nvSpPr>
        <p:spPr>
          <a:xfrm>
            <a:off x="7485233" y="2279821"/>
            <a:ext cx="523286" cy="498547"/>
          </a:xfrm>
          <a:prstGeom prst="ellipse">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5" name="Arrow: Right 24">
            <a:extLst>
              <a:ext uri="{FF2B5EF4-FFF2-40B4-BE49-F238E27FC236}">
                <a16:creationId xmlns:a16="http://schemas.microsoft.com/office/drawing/2014/main" id="{DA8060E1-598C-DD4C-1274-13EB71DF08D2}"/>
              </a:ext>
            </a:extLst>
          </p:cNvPr>
          <p:cNvSpPr/>
          <p:nvPr/>
        </p:nvSpPr>
        <p:spPr>
          <a:xfrm rot="5400000" flipV="1">
            <a:off x="7657446" y="1707757"/>
            <a:ext cx="379133" cy="323012"/>
          </a:xfrm>
          <a:prstGeom prst="rightArrow">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2F53B57-3B94-FC9D-0CE4-8C306E2D491E}"/>
              </a:ext>
            </a:extLst>
          </p:cNvPr>
          <p:cNvSpPr txBox="1"/>
          <p:nvPr/>
        </p:nvSpPr>
        <p:spPr>
          <a:xfrm>
            <a:off x="349638" y="625011"/>
            <a:ext cx="8439281" cy="276999"/>
          </a:xfrm>
          <a:prstGeom prst="rect">
            <a:avLst/>
          </a:prstGeom>
          <a:solidFill>
            <a:schemeClr val="accent6"/>
          </a:solidFill>
          <a:ln>
            <a:solidFill>
              <a:schemeClr val="accent6"/>
            </a:solidFill>
          </a:ln>
        </p:spPr>
        <p:txBody>
          <a:bodyPr wrap="square" rtlCol="0">
            <a:spAutoFit/>
          </a:bodyPr>
          <a:lstStyle/>
          <a:p>
            <a:pPr algn="ctr"/>
            <a:r>
              <a:rPr lang="en-US" sz="1200" dirty="0"/>
              <a:t>Reports submitted online do not send a paper report.</a:t>
            </a:r>
          </a:p>
        </p:txBody>
      </p:sp>
    </p:spTree>
    <p:custDataLst>
      <p:tags r:id="rId1"/>
    </p:custDataLst>
    <p:extLst>
      <p:ext uri="{BB962C8B-B14F-4D97-AF65-F5344CB8AC3E}">
        <p14:creationId xmlns:p14="http://schemas.microsoft.com/office/powerpoint/2010/main" val="1524930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up)">
                                      <p:cBhvr>
                                        <p:cTn id="12" dur="1000"/>
                                        <p:tgtEl>
                                          <p:spTgt spid="13"/>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up)">
                                      <p:cBhvr>
                                        <p:cTn id="15"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55F4DD91-2E5A-ACC7-E0DE-5FFE63C85BC7}"/>
              </a:ext>
            </a:extLst>
          </p:cNvPr>
          <p:cNvGrpSpPr/>
          <p:nvPr/>
        </p:nvGrpSpPr>
        <p:grpSpPr>
          <a:xfrm>
            <a:off x="0" y="0"/>
            <a:ext cx="9144000" cy="6858000"/>
            <a:chOff x="340388" y="0"/>
            <a:chExt cx="9144000" cy="6858000"/>
          </a:xfrm>
        </p:grpSpPr>
        <p:sp>
          <p:nvSpPr>
            <p:cNvPr id="7" name="Rectangle 6">
              <a:extLst>
                <a:ext uri="{FF2B5EF4-FFF2-40B4-BE49-F238E27FC236}">
                  <a16:creationId xmlns:a16="http://schemas.microsoft.com/office/drawing/2014/main" id="{4BD791C0-5645-6F69-E5EE-970D22D7EAAC}"/>
                </a:ext>
              </a:extLst>
            </p:cNvPr>
            <p:cNvSpPr/>
            <p:nvPr/>
          </p:nvSpPr>
          <p:spPr>
            <a:xfrm>
              <a:off x="340388" y="0"/>
              <a:ext cx="9144000" cy="685800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B16AF5B-309D-98C6-916A-0BB11EFEEF73}"/>
                </a:ext>
              </a:extLst>
            </p:cNvPr>
            <p:cNvSpPr/>
            <p:nvPr/>
          </p:nvSpPr>
          <p:spPr>
            <a:xfrm>
              <a:off x="2462365" y="158601"/>
              <a:ext cx="6887628" cy="584978"/>
            </a:xfrm>
            <a:prstGeom prst="rect">
              <a:avLst/>
            </a:prstGeom>
            <a:solidFill>
              <a:schemeClr val="tx2">
                <a:lumMod val="90000"/>
                <a:lumOff val="10000"/>
              </a:schemeClr>
            </a:solidFill>
            <a:ln w="190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D89A20F-2E1B-011E-94A1-6691F94BCCFE}"/>
                </a:ext>
              </a:extLst>
            </p:cNvPr>
            <p:cNvSpPr/>
            <p:nvPr/>
          </p:nvSpPr>
          <p:spPr>
            <a:xfrm>
              <a:off x="419150" y="151224"/>
              <a:ext cx="1964454" cy="599732"/>
            </a:xfrm>
            <a:prstGeom prst="rect">
              <a:avLst/>
            </a:prstGeom>
            <a:solidFill>
              <a:schemeClr val="bg1"/>
            </a:solidFill>
            <a:ln w="19050">
              <a:solidFill>
                <a:schemeClr val="tx2">
                  <a:lumMod val="90000"/>
                  <a:lumOff val="1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A picture containing font, graphics, screenshot, graphic design&#10;&#10;Description automatically generated">
              <a:extLst>
                <a:ext uri="{FF2B5EF4-FFF2-40B4-BE49-F238E27FC236}">
                  <a16:creationId xmlns:a16="http://schemas.microsoft.com/office/drawing/2014/main" id="{587E4618-C8DC-DE15-AD59-A74D09B6A309}"/>
                </a:ext>
              </a:extLst>
            </p:cNvPr>
            <p:cNvPicPr>
              <a:picLocks noChangeAspect="1"/>
            </p:cNvPicPr>
            <p:nvPr/>
          </p:nvPicPr>
          <p:blipFill>
            <a:blip r:embed="rId4"/>
            <a:stretch>
              <a:fillRect/>
            </a:stretch>
          </p:blipFill>
          <p:spPr>
            <a:xfrm>
              <a:off x="651887" y="238516"/>
              <a:ext cx="1542934" cy="425148"/>
            </a:xfrm>
            <a:prstGeom prst="rect">
              <a:avLst/>
            </a:prstGeom>
          </p:spPr>
        </p:pic>
        <p:sp>
          <p:nvSpPr>
            <p:cNvPr id="10" name="Rectangle 9">
              <a:extLst>
                <a:ext uri="{FF2B5EF4-FFF2-40B4-BE49-F238E27FC236}">
                  <a16:creationId xmlns:a16="http://schemas.microsoft.com/office/drawing/2014/main" id="{BADEE17C-E6BB-E136-1505-816F19833283}"/>
                </a:ext>
              </a:extLst>
            </p:cNvPr>
            <p:cNvSpPr/>
            <p:nvPr/>
          </p:nvSpPr>
          <p:spPr>
            <a:xfrm>
              <a:off x="651887" y="916934"/>
              <a:ext cx="8521002" cy="5463444"/>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15" name="Picture 14">
            <a:extLst>
              <a:ext uri="{FF2B5EF4-FFF2-40B4-BE49-F238E27FC236}">
                <a16:creationId xmlns:a16="http://schemas.microsoft.com/office/drawing/2014/main" id="{ACA921C9-20D2-33CE-77A2-345D7976112E}"/>
              </a:ext>
            </a:extLst>
          </p:cNvPr>
          <p:cNvPicPr>
            <a:picLocks noChangeAspect="1"/>
          </p:cNvPicPr>
          <p:nvPr/>
        </p:nvPicPr>
        <p:blipFill>
          <a:blip r:embed="rId5"/>
          <a:stretch>
            <a:fillRect/>
          </a:stretch>
        </p:blipFill>
        <p:spPr>
          <a:xfrm>
            <a:off x="1128186" y="998062"/>
            <a:ext cx="6887628" cy="5301188"/>
          </a:xfrm>
          <a:prstGeom prst="rect">
            <a:avLst/>
          </a:prstGeom>
        </p:spPr>
      </p:pic>
      <p:sp>
        <p:nvSpPr>
          <p:cNvPr id="4" name="Rectangle: Rounded Corners 3">
            <a:extLst>
              <a:ext uri="{FF2B5EF4-FFF2-40B4-BE49-F238E27FC236}">
                <a16:creationId xmlns:a16="http://schemas.microsoft.com/office/drawing/2014/main" id="{418E139C-EC38-11F0-7E14-D2072E6BB4AA}"/>
              </a:ext>
            </a:extLst>
          </p:cNvPr>
          <p:cNvSpPr/>
          <p:nvPr/>
        </p:nvSpPr>
        <p:spPr>
          <a:xfrm>
            <a:off x="2819400" y="2961704"/>
            <a:ext cx="5113867" cy="1322429"/>
          </a:xfrm>
          <a:prstGeom prst="round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8F3F23E-9A93-4F8A-2B39-0BC2CCE0F3A6}"/>
              </a:ext>
            </a:extLst>
          </p:cNvPr>
          <p:cNvSpPr>
            <a:spLocks noGrp="1"/>
          </p:cNvSpPr>
          <p:nvPr>
            <p:ph type="title"/>
          </p:nvPr>
        </p:nvSpPr>
        <p:spPr>
          <a:xfrm>
            <a:off x="2190578" y="198606"/>
            <a:ext cx="4664085" cy="478678"/>
          </a:xfrm>
        </p:spPr>
        <p:txBody>
          <a:bodyPr/>
          <a:lstStyle/>
          <a:p>
            <a:r>
              <a:rPr lang="en-US" dirty="0">
                <a:solidFill>
                  <a:schemeClr val="bg1"/>
                </a:solidFill>
              </a:rPr>
              <a:t>Online Help</a:t>
            </a:r>
          </a:p>
        </p:txBody>
      </p:sp>
    </p:spTree>
    <p:custDataLst>
      <p:tags r:id="rId1"/>
    </p:custDataLst>
    <p:extLst>
      <p:ext uri="{BB962C8B-B14F-4D97-AF65-F5344CB8AC3E}">
        <p14:creationId xmlns:p14="http://schemas.microsoft.com/office/powerpoint/2010/main" val="3202416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55F4DD91-2E5A-ACC7-E0DE-5FFE63C85BC7}"/>
              </a:ext>
            </a:extLst>
          </p:cNvPr>
          <p:cNvGrpSpPr/>
          <p:nvPr/>
        </p:nvGrpSpPr>
        <p:grpSpPr>
          <a:xfrm>
            <a:off x="0" y="0"/>
            <a:ext cx="9144000" cy="6858000"/>
            <a:chOff x="340388" y="0"/>
            <a:chExt cx="9144000" cy="6858000"/>
          </a:xfrm>
        </p:grpSpPr>
        <p:sp>
          <p:nvSpPr>
            <p:cNvPr id="7" name="Rectangle 6">
              <a:extLst>
                <a:ext uri="{FF2B5EF4-FFF2-40B4-BE49-F238E27FC236}">
                  <a16:creationId xmlns:a16="http://schemas.microsoft.com/office/drawing/2014/main" id="{4BD791C0-5645-6F69-E5EE-970D22D7EAAC}"/>
                </a:ext>
              </a:extLst>
            </p:cNvPr>
            <p:cNvSpPr/>
            <p:nvPr/>
          </p:nvSpPr>
          <p:spPr>
            <a:xfrm>
              <a:off x="340388" y="0"/>
              <a:ext cx="9144000" cy="685800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B16AF5B-309D-98C6-916A-0BB11EFEEF73}"/>
                </a:ext>
              </a:extLst>
            </p:cNvPr>
            <p:cNvSpPr/>
            <p:nvPr/>
          </p:nvSpPr>
          <p:spPr>
            <a:xfrm>
              <a:off x="2462365" y="158601"/>
              <a:ext cx="6887628" cy="584978"/>
            </a:xfrm>
            <a:prstGeom prst="rect">
              <a:avLst/>
            </a:prstGeom>
            <a:solidFill>
              <a:schemeClr val="tx2">
                <a:lumMod val="90000"/>
                <a:lumOff val="10000"/>
              </a:schemeClr>
            </a:solidFill>
            <a:ln w="190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D89A20F-2E1B-011E-94A1-6691F94BCCFE}"/>
                </a:ext>
              </a:extLst>
            </p:cNvPr>
            <p:cNvSpPr/>
            <p:nvPr/>
          </p:nvSpPr>
          <p:spPr>
            <a:xfrm>
              <a:off x="419150" y="151224"/>
              <a:ext cx="1964454" cy="599732"/>
            </a:xfrm>
            <a:prstGeom prst="rect">
              <a:avLst/>
            </a:prstGeom>
            <a:solidFill>
              <a:schemeClr val="bg1"/>
            </a:solidFill>
            <a:ln w="19050">
              <a:solidFill>
                <a:schemeClr val="tx2">
                  <a:lumMod val="90000"/>
                  <a:lumOff val="1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A picture containing font, graphics, screenshot, graphic design&#10;&#10;Description automatically generated">
              <a:extLst>
                <a:ext uri="{FF2B5EF4-FFF2-40B4-BE49-F238E27FC236}">
                  <a16:creationId xmlns:a16="http://schemas.microsoft.com/office/drawing/2014/main" id="{587E4618-C8DC-DE15-AD59-A74D09B6A309}"/>
                </a:ext>
              </a:extLst>
            </p:cNvPr>
            <p:cNvPicPr>
              <a:picLocks noChangeAspect="1"/>
            </p:cNvPicPr>
            <p:nvPr/>
          </p:nvPicPr>
          <p:blipFill>
            <a:blip r:embed="rId4"/>
            <a:stretch>
              <a:fillRect/>
            </a:stretch>
          </p:blipFill>
          <p:spPr>
            <a:xfrm>
              <a:off x="651887" y="238516"/>
              <a:ext cx="1542934" cy="425148"/>
            </a:xfrm>
            <a:prstGeom prst="rect">
              <a:avLst/>
            </a:prstGeom>
          </p:spPr>
        </p:pic>
        <p:sp>
          <p:nvSpPr>
            <p:cNvPr id="10" name="Rectangle 9">
              <a:extLst>
                <a:ext uri="{FF2B5EF4-FFF2-40B4-BE49-F238E27FC236}">
                  <a16:creationId xmlns:a16="http://schemas.microsoft.com/office/drawing/2014/main" id="{BADEE17C-E6BB-E136-1505-816F19833283}"/>
                </a:ext>
              </a:extLst>
            </p:cNvPr>
            <p:cNvSpPr/>
            <p:nvPr/>
          </p:nvSpPr>
          <p:spPr>
            <a:xfrm>
              <a:off x="651887" y="916934"/>
              <a:ext cx="8521002" cy="5463444"/>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2CA3391E-8F0E-1D24-213D-DD0252C5F668}"/>
              </a:ext>
            </a:extLst>
          </p:cNvPr>
          <p:cNvSpPr>
            <a:spLocks noGrp="1"/>
          </p:cNvSpPr>
          <p:nvPr>
            <p:ph type="title"/>
          </p:nvPr>
        </p:nvSpPr>
        <p:spPr>
          <a:xfrm>
            <a:off x="457200" y="983533"/>
            <a:ext cx="8229600" cy="908767"/>
          </a:xfrm>
        </p:spPr>
        <p:txBody>
          <a:bodyPr/>
          <a:lstStyle/>
          <a:p>
            <a:r>
              <a:rPr lang="en-US" sz="5400" dirty="0"/>
              <a:t>MyLegion Support</a:t>
            </a:r>
          </a:p>
        </p:txBody>
      </p:sp>
      <p:sp>
        <p:nvSpPr>
          <p:cNvPr id="5" name="Title 1">
            <a:extLst>
              <a:ext uri="{FF2B5EF4-FFF2-40B4-BE49-F238E27FC236}">
                <a16:creationId xmlns:a16="http://schemas.microsoft.com/office/drawing/2014/main" id="{363BA78B-9F1F-4B57-71A8-EACBDF1E349D}"/>
              </a:ext>
            </a:extLst>
          </p:cNvPr>
          <p:cNvSpPr txBox="1">
            <a:spLocks/>
          </p:cNvSpPr>
          <p:nvPr/>
        </p:nvSpPr>
        <p:spPr>
          <a:xfrm>
            <a:off x="-134395" y="2451058"/>
            <a:ext cx="9144000" cy="2714216"/>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6000" b="1" kern="1200">
                <a:solidFill>
                  <a:schemeClr val="bg1"/>
                </a:solidFill>
                <a:latin typeface="Helvetica" pitchFamily="2" charset="0"/>
                <a:ea typeface="+mj-ea"/>
                <a:cs typeface="+mj-cs"/>
              </a:defRPr>
            </a:lvl1pPr>
          </a:lstStyle>
          <a:p>
            <a:r>
              <a:rPr lang="en-US" sz="3600" dirty="0">
                <a:solidFill>
                  <a:schemeClr val="tx1"/>
                </a:solidFill>
              </a:rPr>
              <a:t>Email:</a:t>
            </a:r>
          </a:p>
          <a:p>
            <a:r>
              <a:rPr lang="en-US" sz="3600" dirty="0">
                <a:solidFill>
                  <a:schemeClr val="tx1"/>
                </a:solidFill>
              </a:rPr>
              <a:t> </a:t>
            </a:r>
            <a:r>
              <a:rPr lang="en-US" sz="3600" dirty="0">
                <a:solidFill>
                  <a:schemeClr val="tx1"/>
                </a:solidFill>
                <a:hlinkClick r:id="rId5">
                  <a:extLst>
                    <a:ext uri="{A12FA001-AC4F-418D-AE19-62706E023703}">
                      <ahyp:hlinkClr xmlns:ahyp="http://schemas.microsoft.com/office/drawing/2018/hyperlinkcolor" val="tx"/>
                    </a:ext>
                  </a:extLst>
                </a:hlinkClick>
              </a:rPr>
              <a:t>mylegion@legion.org</a:t>
            </a:r>
            <a:endParaRPr lang="en-US" sz="3600" dirty="0">
              <a:solidFill>
                <a:schemeClr val="tx1"/>
              </a:solidFill>
            </a:endParaRPr>
          </a:p>
          <a:p>
            <a:endParaRPr lang="en-US" sz="3600" dirty="0">
              <a:solidFill>
                <a:schemeClr val="tx1"/>
              </a:solidFill>
            </a:endParaRPr>
          </a:p>
          <a:p>
            <a:r>
              <a:rPr lang="en-US" sz="3600" dirty="0">
                <a:solidFill>
                  <a:schemeClr val="tx1"/>
                </a:solidFill>
              </a:rPr>
              <a:t>Phone:</a:t>
            </a:r>
          </a:p>
          <a:p>
            <a:r>
              <a:rPr lang="en-US" sz="3600" dirty="0">
                <a:solidFill>
                  <a:schemeClr val="tx1"/>
                </a:solidFill>
              </a:rPr>
              <a:t>833.253.9995</a:t>
            </a:r>
          </a:p>
        </p:txBody>
      </p:sp>
      <p:sp>
        <p:nvSpPr>
          <p:cNvPr id="3" name="Title 1">
            <a:extLst>
              <a:ext uri="{FF2B5EF4-FFF2-40B4-BE49-F238E27FC236}">
                <a16:creationId xmlns:a16="http://schemas.microsoft.com/office/drawing/2014/main" id="{B564E4C3-8C01-2CDD-1EB4-3960996EA4CB}"/>
              </a:ext>
            </a:extLst>
          </p:cNvPr>
          <p:cNvSpPr txBox="1">
            <a:spLocks/>
          </p:cNvSpPr>
          <p:nvPr/>
        </p:nvSpPr>
        <p:spPr>
          <a:xfrm>
            <a:off x="2190578" y="198606"/>
            <a:ext cx="4664085" cy="478678"/>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600" b="1" kern="1200">
                <a:solidFill>
                  <a:schemeClr val="tx2"/>
                </a:solidFill>
                <a:latin typeface="Helvetica" pitchFamily="2" charset="0"/>
                <a:ea typeface="+mj-ea"/>
                <a:cs typeface="+mj-cs"/>
              </a:defRPr>
            </a:lvl1pPr>
          </a:lstStyle>
          <a:p>
            <a:endParaRPr lang="en-US" dirty="0">
              <a:solidFill>
                <a:schemeClr val="bg1"/>
              </a:solidFill>
            </a:endParaRPr>
          </a:p>
        </p:txBody>
      </p:sp>
    </p:spTree>
    <p:custDataLst>
      <p:tags r:id="rId1"/>
    </p:custDataLst>
    <p:extLst>
      <p:ext uri="{BB962C8B-B14F-4D97-AF65-F5344CB8AC3E}">
        <p14:creationId xmlns:p14="http://schemas.microsoft.com/office/powerpoint/2010/main" val="1293887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12F0A6C-0AAE-47C2-BFFB-E959F181012D}"/>
              </a:ext>
            </a:extLst>
          </p:cNvPr>
          <p:cNvSpPr/>
          <p:nvPr/>
        </p:nvSpPr>
        <p:spPr>
          <a:xfrm>
            <a:off x="0" y="0"/>
            <a:ext cx="9144000" cy="13906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4888CD1A-3DF8-C240-D748-2BD9A5EB44C6}"/>
              </a:ext>
            </a:extLst>
          </p:cNvPr>
          <p:cNvPicPr>
            <a:picLocks noChangeAspect="1"/>
          </p:cNvPicPr>
          <p:nvPr/>
        </p:nvPicPr>
        <p:blipFill>
          <a:blip r:embed="rId4"/>
          <a:stretch>
            <a:fillRect/>
          </a:stretch>
        </p:blipFill>
        <p:spPr>
          <a:xfrm>
            <a:off x="0" y="74233"/>
            <a:ext cx="9144000" cy="5373584"/>
          </a:xfrm>
          <a:prstGeom prst="rect">
            <a:avLst/>
          </a:prstGeom>
        </p:spPr>
      </p:pic>
      <p:pic>
        <p:nvPicPr>
          <p:cNvPr id="2" name="Picture 1">
            <a:extLst>
              <a:ext uri="{FF2B5EF4-FFF2-40B4-BE49-F238E27FC236}">
                <a16:creationId xmlns:a16="http://schemas.microsoft.com/office/drawing/2014/main" id="{3328FD28-C673-9BF8-16B4-4D4CA665A332}"/>
              </a:ext>
            </a:extLst>
          </p:cNvPr>
          <p:cNvPicPr>
            <a:picLocks noChangeAspect="1"/>
          </p:cNvPicPr>
          <p:nvPr/>
        </p:nvPicPr>
        <p:blipFill>
          <a:blip r:embed="rId5"/>
          <a:stretch>
            <a:fillRect/>
          </a:stretch>
        </p:blipFill>
        <p:spPr>
          <a:xfrm>
            <a:off x="2749833" y="1833295"/>
            <a:ext cx="3963623" cy="4684281"/>
          </a:xfrm>
          <a:prstGeom prst="rect">
            <a:avLst/>
          </a:prstGeom>
          <a:ln w="19050">
            <a:solidFill>
              <a:srgbClr val="FF0000"/>
            </a:solidFill>
          </a:ln>
        </p:spPr>
      </p:pic>
      <p:sp>
        <p:nvSpPr>
          <p:cNvPr id="9" name="Arrow: Right 8">
            <a:extLst>
              <a:ext uri="{FF2B5EF4-FFF2-40B4-BE49-F238E27FC236}">
                <a16:creationId xmlns:a16="http://schemas.microsoft.com/office/drawing/2014/main" id="{CB6BB7A4-13A0-627E-7731-AE0C127E42BD}"/>
              </a:ext>
            </a:extLst>
          </p:cNvPr>
          <p:cNvSpPr/>
          <p:nvPr/>
        </p:nvSpPr>
        <p:spPr>
          <a:xfrm rot="10635965" flipV="1">
            <a:off x="5382638" y="1980199"/>
            <a:ext cx="379133" cy="323012"/>
          </a:xfrm>
          <a:prstGeom prst="rightArrow">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46925E5-876F-22BF-6106-97363F1AE87F}"/>
              </a:ext>
            </a:extLst>
          </p:cNvPr>
          <p:cNvPicPr>
            <a:picLocks noChangeAspect="1"/>
          </p:cNvPicPr>
          <p:nvPr/>
        </p:nvPicPr>
        <p:blipFill>
          <a:blip r:embed="rId6"/>
          <a:stretch>
            <a:fillRect/>
          </a:stretch>
        </p:blipFill>
        <p:spPr>
          <a:xfrm>
            <a:off x="62746" y="4032560"/>
            <a:ext cx="1735085" cy="1098512"/>
          </a:xfrm>
          <a:prstGeom prst="rect">
            <a:avLst/>
          </a:prstGeom>
        </p:spPr>
      </p:pic>
      <p:pic>
        <p:nvPicPr>
          <p:cNvPr id="8" name="Picture 7">
            <a:extLst>
              <a:ext uri="{FF2B5EF4-FFF2-40B4-BE49-F238E27FC236}">
                <a16:creationId xmlns:a16="http://schemas.microsoft.com/office/drawing/2014/main" id="{0189E0E3-3683-76A5-C52E-7E822863B9BF}"/>
              </a:ext>
            </a:extLst>
          </p:cNvPr>
          <p:cNvPicPr>
            <a:picLocks noChangeAspect="1"/>
          </p:cNvPicPr>
          <p:nvPr/>
        </p:nvPicPr>
        <p:blipFill>
          <a:blip r:embed="rId7"/>
          <a:stretch>
            <a:fillRect/>
          </a:stretch>
        </p:blipFill>
        <p:spPr>
          <a:xfrm>
            <a:off x="82296" y="5083447"/>
            <a:ext cx="1889532" cy="2547937"/>
          </a:xfrm>
          <a:prstGeom prst="rect">
            <a:avLst/>
          </a:prstGeom>
        </p:spPr>
      </p:pic>
      <p:sp>
        <p:nvSpPr>
          <p:cNvPr id="3" name="Rectangle 2">
            <a:extLst>
              <a:ext uri="{FF2B5EF4-FFF2-40B4-BE49-F238E27FC236}">
                <a16:creationId xmlns:a16="http://schemas.microsoft.com/office/drawing/2014/main" id="{14F36E05-4C88-9A77-EB1A-19C9D0CCAE5D}"/>
              </a:ext>
            </a:extLst>
          </p:cNvPr>
          <p:cNvSpPr/>
          <p:nvPr/>
        </p:nvSpPr>
        <p:spPr>
          <a:xfrm>
            <a:off x="82296" y="274961"/>
            <a:ext cx="6928104" cy="896613"/>
          </a:xfrm>
          <a:prstGeom prst="rect">
            <a:avLst/>
          </a:prstGeom>
          <a:noFill/>
          <a:ln w="38100">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13EB972D-D4FD-C2DD-E51E-5C6D203833BC}"/>
              </a:ext>
            </a:extLst>
          </p:cNvPr>
          <p:cNvCxnSpPr/>
          <p:nvPr/>
        </p:nvCxnSpPr>
        <p:spPr>
          <a:xfrm flipV="1">
            <a:off x="1371600" y="2333625"/>
            <a:ext cx="3590925" cy="3019425"/>
          </a:xfrm>
          <a:prstGeom prst="straightConnector1">
            <a:avLst/>
          </a:prstGeom>
          <a:ln>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spTree>
    <p:custDataLst>
      <p:tags r:id="rId1"/>
    </p:custDataLst>
    <p:extLst>
      <p:ext uri="{BB962C8B-B14F-4D97-AF65-F5344CB8AC3E}">
        <p14:creationId xmlns:p14="http://schemas.microsoft.com/office/powerpoint/2010/main" val="2606875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2"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1000" fill="hold"/>
                                        <p:tgtEl>
                                          <p:spTgt spid="2"/>
                                        </p:tgtEl>
                                        <p:attrNameLst>
                                          <p:attrName>ppt_x</p:attrName>
                                        </p:attrNameLst>
                                      </p:cBhvr>
                                      <p:tavLst>
                                        <p:tav tm="0">
                                          <p:val>
                                            <p:strVal val="0-#ppt_w/2"/>
                                          </p:val>
                                        </p:tav>
                                        <p:tav tm="100000">
                                          <p:val>
                                            <p:strVal val="#ppt_x"/>
                                          </p:val>
                                        </p:tav>
                                      </p:tavLst>
                                    </p:anim>
                                    <p:anim calcmode="lin" valueType="num">
                                      <p:cBhvr additive="base">
                                        <p:cTn id="13"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down)">
                                      <p:cBhvr>
                                        <p:cTn id="18" dur="500"/>
                                        <p:tgtEl>
                                          <p:spTgt spid="11"/>
                                        </p:tgtEl>
                                      </p:cBhvr>
                                    </p:animEffect>
                                  </p:childTnLst>
                                </p:cTn>
                              </p:par>
                            </p:childTnLst>
                          </p:cTn>
                        </p:par>
                        <p:par>
                          <p:cTn id="19" fill="hold">
                            <p:stCondLst>
                              <p:cond delay="50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12F0A6C-0AAE-47C2-BFFB-E959F181012D}"/>
              </a:ext>
            </a:extLst>
          </p:cNvPr>
          <p:cNvSpPr/>
          <p:nvPr/>
        </p:nvSpPr>
        <p:spPr>
          <a:xfrm>
            <a:off x="0" y="0"/>
            <a:ext cx="9144000" cy="13906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98B14BC1-9AE6-96E1-4D72-A0749C072960}"/>
              </a:ext>
            </a:extLst>
          </p:cNvPr>
          <p:cNvSpPr/>
          <p:nvPr/>
        </p:nvSpPr>
        <p:spPr>
          <a:xfrm>
            <a:off x="750509" y="6493322"/>
            <a:ext cx="1912645" cy="596914"/>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11986555-BA6C-2F82-35CD-C2DC3F90DCBF}"/>
              </a:ext>
            </a:extLst>
          </p:cNvPr>
          <p:cNvPicPr>
            <a:picLocks noChangeAspect="1"/>
          </p:cNvPicPr>
          <p:nvPr/>
        </p:nvPicPr>
        <p:blipFill>
          <a:blip r:embed="rId4"/>
          <a:stretch>
            <a:fillRect/>
          </a:stretch>
        </p:blipFill>
        <p:spPr>
          <a:xfrm>
            <a:off x="31037" y="49829"/>
            <a:ext cx="9144000" cy="5118975"/>
          </a:xfrm>
          <a:prstGeom prst="rect">
            <a:avLst/>
          </a:prstGeom>
        </p:spPr>
      </p:pic>
      <p:pic>
        <p:nvPicPr>
          <p:cNvPr id="5" name="Picture 4">
            <a:extLst>
              <a:ext uri="{FF2B5EF4-FFF2-40B4-BE49-F238E27FC236}">
                <a16:creationId xmlns:a16="http://schemas.microsoft.com/office/drawing/2014/main" id="{8CE3CE5B-9458-4DDE-8C84-77CEC5F47AD3}"/>
              </a:ext>
            </a:extLst>
          </p:cNvPr>
          <p:cNvPicPr>
            <a:picLocks noChangeAspect="1"/>
          </p:cNvPicPr>
          <p:nvPr/>
        </p:nvPicPr>
        <p:blipFill>
          <a:blip r:embed="rId5"/>
          <a:stretch>
            <a:fillRect/>
          </a:stretch>
        </p:blipFill>
        <p:spPr>
          <a:xfrm>
            <a:off x="4489445" y="1815195"/>
            <a:ext cx="3933825" cy="1000125"/>
          </a:xfrm>
          <a:prstGeom prst="rect">
            <a:avLst/>
          </a:prstGeom>
        </p:spPr>
      </p:pic>
      <p:cxnSp>
        <p:nvCxnSpPr>
          <p:cNvPr id="2" name="Straight Arrow Connector 1">
            <a:extLst>
              <a:ext uri="{FF2B5EF4-FFF2-40B4-BE49-F238E27FC236}">
                <a16:creationId xmlns:a16="http://schemas.microsoft.com/office/drawing/2014/main" id="{2B7C9290-2093-654A-5000-E097B8FE48EE}"/>
              </a:ext>
            </a:extLst>
          </p:cNvPr>
          <p:cNvCxnSpPr>
            <a:cxnSpLocks/>
          </p:cNvCxnSpPr>
          <p:nvPr/>
        </p:nvCxnSpPr>
        <p:spPr>
          <a:xfrm>
            <a:off x="5455920" y="2535250"/>
            <a:ext cx="0" cy="803979"/>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pic>
        <p:nvPicPr>
          <p:cNvPr id="10" name="Picture 9">
            <a:extLst>
              <a:ext uri="{FF2B5EF4-FFF2-40B4-BE49-F238E27FC236}">
                <a16:creationId xmlns:a16="http://schemas.microsoft.com/office/drawing/2014/main" id="{163098DE-CD0A-BBBC-44FD-418272381903}"/>
              </a:ext>
            </a:extLst>
          </p:cNvPr>
          <p:cNvPicPr>
            <a:picLocks noChangeAspect="1"/>
          </p:cNvPicPr>
          <p:nvPr/>
        </p:nvPicPr>
        <p:blipFill>
          <a:blip r:embed="rId6"/>
          <a:stretch>
            <a:fillRect/>
          </a:stretch>
        </p:blipFill>
        <p:spPr>
          <a:xfrm>
            <a:off x="4676222" y="3535375"/>
            <a:ext cx="4021426" cy="2204291"/>
          </a:xfrm>
          <a:prstGeom prst="rect">
            <a:avLst/>
          </a:prstGeom>
        </p:spPr>
      </p:pic>
    </p:spTree>
    <p:custDataLst>
      <p:tags r:id="rId1"/>
    </p:custDataLst>
    <p:extLst>
      <p:ext uri="{BB962C8B-B14F-4D97-AF65-F5344CB8AC3E}">
        <p14:creationId xmlns:p14="http://schemas.microsoft.com/office/powerpoint/2010/main" val="2483830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up)">
                                      <p:cBhvr>
                                        <p:cTn id="13" dur="1000"/>
                                        <p:tgtEl>
                                          <p:spTgt spid="2"/>
                                        </p:tgtEl>
                                      </p:cBhvr>
                                    </p:animEffect>
                                  </p:childTnLst>
                                </p:cTn>
                              </p:par>
                              <p:par>
                                <p:cTn id="14" presetID="22" presetClass="entr" presetSubtype="1"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94CED90-6120-2BA2-4391-1BFF2DAE8ECC}"/>
              </a:ext>
            </a:extLst>
          </p:cNvPr>
          <p:cNvPicPr>
            <a:picLocks noChangeAspect="1"/>
          </p:cNvPicPr>
          <p:nvPr/>
        </p:nvPicPr>
        <p:blipFill>
          <a:blip r:embed="rId4"/>
          <a:stretch>
            <a:fillRect/>
          </a:stretch>
        </p:blipFill>
        <p:spPr>
          <a:xfrm>
            <a:off x="-23896" y="-13376"/>
            <a:ext cx="9167895" cy="5132352"/>
          </a:xfrm>
          <a:prstGeom prst="rect">
            <a:avLst/>
          </a:prstGeom>
        </p:spPr>
      </p:pic>
      <p:pic>
        <p:nvPicPr>
          <p:cNvPr id="5" name="Picture 4">
            <a:extLst>
              <a:ext uri="{FF2B5EF4-FFF2-40B4-BE49-F238E27FC236}">
                <a16:creationId xmlns:a16="http://schemas.microsoft.com/office/drawing/2014/main" id="{8CE3CE5B-9458-4DDE-8C84-77CEC5F47AD3}"/>
              </a:ext>
            </a:extLst>
          </p:cNvPr>
          <p:cNvPicPr>
            <a:picLocks noChangeAspect="1"/>
          </p:cNvPicPr>
          <p:nvPr/>
        </p:nvPicPr>
        <p:blipFill>
          <a:blip r:embed="rId5"/>
          <a:stretch>
            <a:fillRect/>
          </a:stretch>
        </p:blipFill>
        <p:spPr>
          <a:xfrm>
            <a:off x="4521568" y="1525115"/>
            <a:ext cx="3933825" cy="1000125"/>
          </a:xfrm>
          <a:prstGeom prst="rect">
            <a:avLst/>
          </a:prstGeom>
        </p:spPr>
      </p:pic>
      <p:pic>
        <p:nvPicPr>
          <p:cNvPr id="9" name="Picture 8">
            <a:extLst>
              <a:ext uri="{FF2B5EF4-FFF2-40B4-BE49-F238E27FC236}">
                <a16:creationId xmlns:a16="http://schemas.microsoft.com/office/drawing/2014/main" id="{79916632-4981-4435-9BAC-A9957C5EB01B}"/>
              </a:ext>
            </a:extLst>
          </p:cNvPr>
          <p:cNvPicPr>
            <a:picLocks noChangeAspect="1"/>
          </p:cNvPicPr>
          <p:nvPr/>
        </p:nvPicPr>
        <p:blipFill>
          <a:blip r:embed="rId6"/>
          <a:stretch>
            <a:fillRect/>
          </a:stretch>
        </p:blipFill>
        <p:spPr>
          <a:xfrm>
            <a:off x="3633705" y="2764833"/>
            <a:ext cx="4572000" cy="1114425"/>
          </a:xfrm>
          <a:prstGeom prst="rect">
            <a:avLst/>
          </a:prstGeom>
        </p:spPr>
      </p:pic>
      <p:pic>
        <p:nvPicPr>
          <p:cNvPr id="12" name="Picture 11">
            <a:extLst>
              <a:ext uri="{FF2B5EF4-FFF2-40B4-BE49-F238E27FC236}">
                <a16:creationId xmlns:a16="http://schemas.microsoft.com/office/drawing/2014/main" id="{BE3E463C-6B31-2AE3-5750-C404840B652D}"/>
              </a:ext>
            </a:extLst>
          </p:cNvPr>
          <p:cNvPicPr>
            <a:picLocks noChangeAspect="1"/>
          </p:cNvPicPr>
          <p:nvPr/>
        </p:nvPicPr>
        <p:blipFill>
          <a:blip r:embed="rId7"/>
          <a:stretch>
            <a:fillRect/>
          </a:stretch>
        </p:blipFill>
        <p:spPr>
          <a:xfrm>
            <a:off x="4626438" y="3913851"/>
            <a:ext cx="3324130" cy="1971942"/>
          </a:xfrm>
          <a:prstGeom prst="rect">
            <a:avLst/>
          </a:prstGeom>
        </p:spPr>
      </p:pic>
      <p:cxnSp>
        <p:nvCxnSpPr>
          <p:cNvPr id="4" name="Straight Arrow Connector 3">
            <a:extLst>
              <a:ext uri="{FF2B5EF4-FFF2-40B4-BE49-F238E27FC236}">
                <a16:creationId xmlns:a16="http://schemas.microsoft.com/office/drawing/2014/main" id="{D6DEE5AB-1B8F-44C4-AEAA-181C404920A7}"/>
              </a:ext>
            </a:extLst>
          </p:cNvPr>
          <p:cNvCxnSpPr>
            <a:cxnSpLocks/>
          </p:cNvCxnSpPr>
          <p:nvPr/>
        </p:nvCxnSpPr>
        <p:spPr>
          <a:xfrm>
            <a:off x="6733271" y="2205133"/>
            <a:ext cx="0" cy="803979"/>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8" name="Rectangle 27">
            <a:extLst>
              <a:ext uri="{FF2B5EF4-FFF2-40B4-BE49-F238E27FC236}">
                <a16:creationId xmlns:a16="http://schemas.microsoft.com/office/drawing/2014/main" id="{C7A53F02-7B97-EE22-DE00-C471C818E19E}"/>
              </a:ext>
            </a:extLst>
          </p:cNvPr>
          <p:cNvSpPr/>
          <p:nvPr/>
        </p:nvSpPr>
        <p:spPr>
          <a:xfrm>
            <a:off x="965637" y="6377670"/>
            <a:ext cx="1912645" cy="596914"/>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3081833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1000"/>
                                        <p:tgtEl>
                                          <p:spTgt spid="9"/>
                                        </p:tgtEl>
                                      </p:cBhvr>
                                    </p:animEffect>
                                  </p:childTnLst>
                                </p:cTn>
                              </p:par>
                              <p:par>
                                <p:cTn id="8" presetID="22" presetClass="entr" presetSubtype="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up)">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2E1619D-DDDC-CE07-CA41-899D1E705F21}"/>
              </a:ext>
            </a:extLst>
          </p:cNvPr>
          <p:cNvPicPr>
            <a:picLocks noChangeAspect="1"/>
          </p:cNvPicPr>
          <p:nvPr/>
        </p:nvPicPr>
        <p:blipFill>
          <a:blip r:embed="rId4"/>
          <a:stretch>
            <a:fillRect/>
          </a:stretch>
        </p:blipFill>
        <p:spPr>
          <a:xfrm>
            <a:off x="0" y="-129899"/>
            <a:ext cx="9144000" cy="3098963"/>
          </a:xfrm>
          <a:prstGeom prst="rect">
            <a:avLst/>
          </a:prstGeom>
        </p:spPr>
      </p:pic>
      <p:sp>
        <p:nvSpPr>
          <p:cNvPr id="28" name="Rectangle: Rounded Corners 27">
            <a:extLst>
              <a:ext uri="{FF2B5EF4-FFF2-40B4-BE49-F238E27FC236}">
                <a16:creationId xmlns:a16="http://schemas.microsoft.com/office/drawing/2014/main" id="{D6AB3065-32A4-AF42-9AF9-7E58F53945BF}"/>
              </a:ext>
            </a:extLst>
          </p:cNvPr>
          <p:cNvSpPr/>
          <p:nvPr/>
        </p:nvSpPr>
        <p:spPr>
          <a:xfrm>
            <a:off x="92094" y="1386000"/>
            <a:ext cx="593706" cy="318975"/>
          </a:xfrm>
          <a:prstGeom prst="round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BA49871D-52FA-5637-C6D6-B645635B9B7C}"/>
              </a:ext>
            </a:extLst>
          </p:cNvPr>
          <p:cNvSpPr/>
          <p:nvPr/>
        </p:nvSpPr>
        <p:spPr>
          <a:xfrm>
            <a:off x="7800975" y="2097242"/>
            <a:ext cx="604562" cy="395367"/>
          </a:xfrm>
          <a:prstGeom prst="ellipse">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D00BC2C-0140-0D90-5000-401A9162C026}"/>
              </a:ext>
            </a:extLst>
          </p:cNvPr>
          <p:cNvSpPr/>
          <p:nvPr/>
        </p:nvSpPr>
        <p:spPr>
          <a:xfrm>
            <a:off x="133909" y="2120050"/>
            <a:ext cx="8505266" cy="395367"/>
          </a:xfrm>
          <a:prstGeom prst="roundRect">
            <a:avLst/>
          </a:prstGeom>
          <a:noFill/>
          <a:ln>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6E5FD60D-64F5-A6D3-3950-A0E4AC16D27E}"/>
              </a:ext>
            </a:extLst>
          </p:cNvPr>
          <p:cNvPicPr>
            <a:picLocks noChangeAspect="1"/>
          </p:cNvPicPr>
          <p:nvPr/>
        </p:nvPicPr>
        <p:blipFill>
          <a:blip r:embed="rId5"/>
          <a:stretch>
            <a:fillRect/>
          </a:stretch>
        </p:blipFill>
        <p:spPr>
          <a:xfrm>
            <a:off x="92094" y="2969064"/>
            <a:ext cx="9144000" cy="3031798"/>
          </a:xfrm>
          <a:prstGeom prst="rect">
            <a:avLst/>
          </a:prstGeom>
        </p:spPr>
      </p:pic>
      <p:sp>
        <p:nvSpPr>
          <p:cNvPr id="13" name="Rectangle: Rounded Corners 12">
            <a:extLst>
              <a:ext uri="{FF2B5EF4-FFF2-40B4-BE49-F238E27FC236}">
                <a16:creationId xmlns:a16="http://schemas.microsoft.com/office/drawing/2014/main" id="{E3D4DC90-0DFA-DA9E-A657-BC50A0556D1E}"/>
              </a:ext>
            </a:extLst>
          </p:cNvPr>
          <p:cNvSpPr/>
          <p:nvPr/>
        </p:nvSpPr>
        <p:spPr>
          <a:xfrm>
            <a:off x="181534" y="4509891"/>
            <a:ext cx="8505266" cy="138310"/>
          </a:xfrm>
          <a:prstGeom prst="roundRect">
            <a:avLst/>
          </a:prstGeom>
          <a:noFill/>
          <a:ln>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CF64BF0D-B0C7-0708-16AF-71063485B26A}"/>
              </a:ext>
            </a:extLst>
          </p:cNvPr>
          <p:cNvSpPr/>
          <p:nvPr/>
        </p:nvSpPr>
        <p:spPr>
          <a:xfrm>
            <a:off x="1229004" y="3037587"/>
            <a:ext cx="570941" cy="261466"/>
          </a:xfrm>
          <a:prstGeom prst="round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Rounded Corners 19">
            <a:extLst>
              <a:ext uri="{FF2B5EF4-FFF2-40B4-BE49-F238E27FC236}">
                <a16:creationId xmlns:a16="http://schemas.microsoft.com/office/drawing/2014/main" id="{E6444CE0-9684-DA2E-C9F7-BAD73CFE674F}"/>
              </a:ext>
            </a:extLst>
          </p:cNvPr>
          <p:cNvSpPr/>
          <p:nvPr/>
        </p:nvSpPr>
        <p:spPr>
          <a:xfrm>
            <a:off x="200584" y="4881366"/>
            <a:ext cx="8505266" cy="138310"/>
          </a:xfrm>
          <a:prstGeom prst="roundRect">
            <a:avLst/>
          </a:prstGeom>
          <a:noFill/>
          <a:ln>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969331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up)">
                                      <p:cBhvr>
                                        <p:cTn id="7" dur="10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up)">
                                      <p:cBhvr>
                                        <p:cTn id="12" dur="1000"/>
                                        <p:tgtEl>
                                          <p:spTgt spid="18"/>
                                        </p:tgtEl>
                                      </p:cBhvr>
                                    </p:animEffect>
                                  </p:childTnLst>
                                </p:cTn>
                              </p:par>
                              <p:par>
                                <p:cTn id="13" presetID="31" presetClass="entr" presetSubtype="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anim calcmode="lin" valueType="num">
                                      <p:cBhvr>
                                        <p:cTn id="15" dur="1000" fill="hold"/>
                                        <p:tgtEl>
                                          <p:spTgt spid="29"/>
                                        </p:tgtEl>
                                        <p:attrNameLst>
                                          <p:attrName>ppt_w</p:attrName>
                                        </p:attrNameLst>
                                      </p:cBhvr>
                                      <p:tavLst>
                                        <p:tav tm="0">
                                          <p:val>
                                            <p:fltVal val="0"/>
                                          </p:val>
                                        </p:tav>
                                        <p:tav tm="100000">
                                          <p:val>
                                            <p:strVal val="#ppt_w"/>
                                          </p:val>
                                        </p:tav>
                                      </p:tavLst>
                                    </p:anim>
                                    <p:anim calcmode="lin" valueType="num">
                                      <p:cBhvr>
                                        <p:cTn id="16" dur="1000" fill="hold"/>
                                        <p:tgtEl>
                                          <p:spTgt spid="29"/>
                                        </p:tgtEl>
                                        <p:attrNameLst>
                                          <p:attrName>ppt_h</p:attrName>
                                        </p:attrNameLst>
                                      </p:cBhvr>
                                      <p:tavLst>
                                        <p:tav tm="0">
                                          <p:val>
                                            <p:fltVal val="0"/>
                                          </p:val>
                                        </p:tav>
                                        <p:tav tm="100000">
                                          <p:val>
                                            <p:strVal val="#ppt_h"/>
                                          </p:val>
                                        </p:tav>
                                      </p:tavLst>
                                    </p:anim>
                                    <p:anim calcmode="lin" valueType="num">
                                      <p:cBhvr>
                                        <p:cTn id="17" dur="1000" fill="hold"/>
                                        <p:tgtEl>
                                          <p:spTgt spid="29"/>
                                        </p:tgtEl>
                                        <p:attrNameLst>
                                          <p:attrName>style.rotation</p:attrName>
                                        </p:attrNameLst>
                                      </p:cBhvr>
                                      <p:tavLst>
                                        <p:tav tm="0">
                                          <p:val>
                                            <p:fltVal val="90"/>
                                          </p:val>
                                        </p:tav>
                                        <p:tav tm="100000">
                                          <p:val>
                                            <p:fltVal val="0"/>
                                          </p:val>
                                        </p:tav>
                                      </p:tavLst>
                                    </p:anim>
                                    <p:animEffect transition="in" filter="fade">
                                      <p:cBhvr>
                                        <p:cTn id="18" dur="1000"/>
                                        <p:tgtEl>
                                          <p:spTgt spid="2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up)">
                                      <p:cBhvr>
                                        <p:cTn id="23" dur="1000"/>
                                        <p:tgtEl>
                                          <p:spTgt spid="16"/>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up)">
                                      <p:cBhvr>
                                        <p:cTn id="26" dur="1000"/>
                                        <p:tgtEl>
                                          <p:spTgt spid="13"/>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up)">
                                      <p:cBhvr>
                                        <p:cTn id="29" dur="1000"/>
                                        <p:tgtEl>
                                          <p:spTgt spid="20"/>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up)">
                                      <p:cBhvr>
                                        <p:cTn id="34"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5" grpId="0" animBg="1"/>
      <p:bldP spid="16" grpId="0" animBg="1"/>
      <p:bldP spid="13" grpId="0" animBg="1"/>
      <p:bldP spid="29" grpId="0" animBg="1"/>
      <p:bldP spid="2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7.1"/>
</p:tagLst>
</file>

<file path=ppt/tags/tag10.xml><?xml version="1.0" encoding="utf-8"?>
<p:tagLst xmlns:a="http://schemas.openxmlformats.org/drawingml/2006/main" xmlns:r="http://schemas.openxmlformats.org/officeDocument/2006/relationships" xmlns:p="http://schemas.openxmlformats.org/presentationml/2006/main">
  <p:tag name="TIMING" val="|4|5.6"/>
</p:tagLst>
</file>

<file path=ppt/tags/tag11.xml><?xml version="1.0" encoding="utf-8"?>
<p:tagLst xmlns:a="http://schemas.openxmlformats.org/drawingml/2006/main" xmlns:r="http://schemas.openxmlformats.org/officeDocument/2006/relationships" xmlns:p="http://schemas.openxmlformats.org/presentationml/2006/main">
  <p:tag name="TIMING" val="|5.1"/>
</p:tagLst>
</file>

<file path=ppt/tags/tag12.xml><?xml version="1.0" encoding="utf-8"?>
<p:tagLst xmlns:a="http://schemas.openxmlformats.org/drawingml/2006/main" xmlns:r="http://schemas.openxmlformats.org/officeDocument/2006/relationships" xmlns:p="http://schemas.openxmlformats.org/presentationml/2006/main">
  <p:tag name="TIMING" val="|22.3"/>
</p:tagLst>
</file>

<file path=ppt/tags/tag13.xml><?xml version="1.0" encoding="utf-8"?>
<p:tagLst xmlns:a="http://schemas.openxmlformats.org/drawingml/2006/main" xmlns:r="http://schemas.openxmlformats.org/officeDocument/2006/relationships" xmlns:p="http://schemas.openxmlformats.org/presentationml/2006/main">
  <p:tag name="TIMING" val="|14.8|12.9|6.5"/>
</p:tagLst>
</file>

<file path=ppt/tags/tag14.xml><?xml version="1.0" encoding="utf-8"?>
<p:tagLst xmlns:a="http://schemas.openxmlformats.org/drawingml/2006/main" xmlns:r="http://schemas.openxmlformats.org/officeDocument/2006/relationships" xmlns:p="http://schemas.openxmlformats.org/presentationml/2006/main">
  <p:tag name="TIMING" val="|12.1"/>
</p:tagLst>
</file>

<file path=ppt/tags/tag15.xml><?xml version="1.0" encoding="utf-8"?>
<p:tagLst xmlns:a="http://schemas.openxmlformats.org/drawingml/2006/main" xmlns:r="http://schemas.openxmlformats.org/officeDocument/2006/relationships" xmlns:p="http://schemas.openxmlformats.org/presentationml/2006/main">
  <p:tag name="TIMING" val="|24.9|14.2|13.6|37.7|11.3|3.9|56.4"/>
</p:tagLst>
</file>

<file path=ppt/tags/tag16.xml><?xml version="1.0" encoding="utf-8"?>
<p:tagLst xmlns:a="http://schemas.openxmlformats.org/drawingml/2006/main" xmlns:r="http://schemas.openxmlformats.org/officeDocument/2006/relationships" xmlns:p="http://schemas.openxmlformats.org/presentationml/2006/main">
  <p:tag name="TIMING" val="|4.5|19.2|10.7|2.4|2.9"/>
</p:tagLst>
</file>

<file path=ppt/tags/tag17.xml><?xml version="1.0" encoding="utf-8"?>
<p:tagLst xmlns:a="http://schemas.openxmlformats.org/drawingml/2006/main" xmlns:r="http://schemas.openxmlformats.org/officeDocument/2006/relationships" xmlns:p="http://schemas.openxmlformats.org/presentationml/2006/main">
  <p:tag name="TIMING" val="|16.5|3.6|13.9"/>
</p:tagLst>
</file>

<file path=ppt/tags/tag18.xml><?xml version="1.0" encoding="utf-8"?>
<p:tagLst xmlns:a="http://schemas.openxmlformats.org/drawingml/2006/main" xmlns:r="http://schemas.openxmlformats.org/officeDocument/2006/relationships" xmlns:p="http://schemas.openxmlformats.org/presentationml/2006/main">
  <p:tag name="TIMING" val="|38.6"/>
</p:tagLst>
</file>

<file path=ppt/tags/tag19.xml><?xml version="1.0" encoding="utf-8"?>
<p:tagLst xmlns:a="http://schemas.openxmlformats.org/drawingml/2006/main" xmlns:r="http://schemas.openxmlformats.org/officeDocument/2006/relationships" xmlns:p="http://schemas.openxmlformats.org/presentationml/2006/main">
  <p:tag name="TIMING" val="|4.5|19.2|10.7|2.4|2.9"/>
</p:tagLst>
</file>

<file path=ppt/tags/tag2.xml><?xml version="1.0" encoding="utf-8"?>
<p:tagLst xmlns:a="http://schemas.openxmlformats.org/drawingml/2006/main" xmlns:r="http://schemas.openxmlformats.org/officeDocument/2006/relationships" xmlns:p="http://schemas.openxmlformats.org/presentationml/2006/main">
  <p:tag name="TIMING" val="|11.2"/>
</p:tagLst>
</file>

<file path=ppt/tags/tag20.xml><?xml version="1.0" encoding="utf-8"?>
<p:tagLst xmlns:a="http://schemas.openxmlformats.org/drawingml/2006/main" xmlns:r="http://schemas.openxmlformats.org/officeDocument/2006/relationships" xmlns:p="http://schemas.openxmlformats.org/presentationml/2006/main">
  <p:tag name="TIMING" val="|15.1|3.6|2.6|6.6|3.9"/>
</p:tagLst>
</file>

<file path=ppt/tags/tag21.xml><?xml version="1.0" encoding="utf-8"?>
<p:tagLst xmlns:a="http://schemas.openxmlformats.org/drawingml/2006/main" xmlns:r="http://schemas.openxmlformats.org/officeDocument/2006/relationships" xmlns:p="http://schemas.openxmlformats.org/presentationml/2006/main">
  <p:tag name="TIMING" val="|4.6"/>
</p:tagLst>
</file>

<file path=ppt/tags/tag22.xml><?xml version="1.0" encoding="utf-8"?>
<p:tagLst xmlns:a="http://schemas.openxmlformats.org/drawingml/2006/main" xmlns:r="http://schemas.openxmlformats.org/officeDocument/2006/relationships" xmlns:p="http://schemas.openxmlformats.org/presentationml/2006/main">
  <p:tag name="TIMING" val="|4.5|19.2|10.7|2.4|2.9"/>
</p:tagLst>
</file>

<file path=ppt/tags/tag23.xml><?xml version="1.0" encoding="utf-8"?>
<p:tagLst xmlns:a="http://schemas.openxmlformats.org/drawingml/2006/main" xmlns:r="http://schemas.openxmlformats.org/officeDocument/2006/relationships" xmlns:p="http://schemas.openxmlformats.org/presentationml/2006/main">
  <p:tag name="TIMING" val="|1|2.5|1.7|4.2"/>
</p:tagLst>
</file>

<file path=ppt/tags/tag24.xml><?xml version="1.0" encoding="utf-8"?>
<p:tagLst xmlns:a="http://schemas.openxmlformats.org/drawingml/2006/main" xmlns:r="http://schemas.openxmlformats.org/officeDocument/2006/relationships" xmlns:p="http://schemas.openxmlformats.org/presentationml/2006/main">
  <p:tag name="TIMING" val="|1|2.5|1.7|4.2"/>
</p:tagLst>
</file>

<file path=ppt/tags/tag25.xml><?xml version="1.0" encoding="utf-8"?>
<p:tagLst xmlns:a="http://schemas.openxmlformats.org/drawingml/2006/main" xmlns:r="http://schemas.openxmlformats.org/officeDocument/2006/relationships" xmlns:p="http://schemas.openxmlformats.org/presentationml/2006/main">
  <p:tag name="TIMING" val="|4.5|19.2|10.7|2.4|2.9"/>
</p:tagLst>
</file>

<file path=ppt/tags/tag26.xml><?xml version="1.0" encoding="utf-8"?>
<p:tagLst xmlns:a="http://schemas.openxmlformats.org/drawingml/2006/main" xmlns:r="http://schemas.openxmlformats.org/officeDocument/2006/relationships" xmlns:p="http://schemas.openxmlformats.org/presentationml/2006/main">
  <p:tag name="TIMING" val="|1.4|1.6|1.4|1.8|2|7.2"/>
</p:tagLst>
</file>

<file path=ppt/tags/tag27.xml><?xml version="1.0" encoding="utf-8"?>
<p:tagLst xmlns:a="http://schemas.openxmlformats.org/drawingml/2006/main" xmlns:r="http://schemas.openxmlformats.org/officeDocument/2006/relationships" xmlns:p="http://schemas.openxmlformats.org/presentationml/2006/main">
  <p:tag name="TIMING" val="|1.4|1.6|1.4|1.8|2|7.2"/>
</p:tagLst>
</file>

<file path=ppt/tags/tag28.xml><?xml version="1.0" encoding="utf-8"?>
<p:tagLst xmlns:a="http://schemas.openxmlformats.org/drawingml/2006/main" xmlns:r="http://schemas.openxmlformats.org/officeDocument/2006/relationships" xmlns:p="http://schemas.openxmlformats.org/presentationml/2006/main">
  <p:tag name="TIMING" val="|4.5|19.2|10.7|2.4|2.9"/>
</p:tagLst>
</file>

<file path=ppt/tags/tag29.xml><?xml version="1.0" encoding="utf-8"?>
<p:tagLst xmlns:a="http://schemas.openxmlformats.org/drawingml/2006/main" xmlns:r="http://schemas.openxmlformats.org/officeDocument/2006/relationships" xmlns:p="http://schemas.openxmlformats.org/presentationml/2006/main">
  <p:tag name="TIMING" val="|11.2|3.3|3.8|4.7"/>
</p:tagLst>
</file>

<file path=ppt/tags/tag3.xml><?xml version="1.0" encoding="utf-8"?>
<p:tagLst xmlns:a="http://schemas.openxmlformats.org/drawingml/2006/main" xmlns:r="http://schemas.openxmlformats.org/officeDocument/2006/relationships" xmlns:p="http://schemas.openxmlformats.org/presentationml/2006/main">
  <p:tag name="TIMING" val="|11.2"/>
</p:tagLst>
</file>

<file path=ppt/tags/tag30.xml><?xml version="1.0" encoding="utf-8"?>
<p:tagLst xmlns:a="http://schemas.openxmlformats.org/drawingml/2006/main" xmlns:r="http://schemas.openxmlformats.org/officeDocument/2006/relationships" xmlns:p="http://schemas.openxmlformats.org/presentationml/2006/main">
  <p:tag name="TIMING" val="|8.3"/>
</p:tagLst>
</file>

<file path=ppt/tags/tag31.xml><?xml version="1.0" encoding="utf-8"?>
<p:tagLst xmlns:a="http://schemas.openxmlformats.org/drawingml/2006/main" xmlns:r="http://schemas.openxmlformats.org/officeDocument/2006/relationships" xmlns:p="http://schemas.openxmlformats.org/presentationml/2006/main">
  <p:tag name="TIMING" val="|3.4"/>
</p:tagLst>
</file>

<file path=ppt/tags/tag32.xml><?xml version="1.0" encoding="utf-8"?>
<p:tagLst xmlns:a="http://schemas.openxmlformats.org/drawingml/2006/main" xmlns:r="http://schemas.openxmlformats.org/officeDocument/2006/relationships" xmlns:p="http://schemas.openxmlformats.org/presentationml/2006/main">
  <p:tag name="TIMING" val="|4.5|19.2|10.7|2.4|2.9"/>
</p:tagLst>
</file>

<file path=ppt/tags/tag33.xml><?xml version="1.0" encoding="utf-8"?>
<p:tagLst xmlns:a="http://schemas.openxmlformats.org/drawingml/2006/main" xmlns:r="http://schemas.openxmlformats.org/officeDocument/2006/relationships" xmlns:p="http://schemas.openxmlformats.org/presentationml/2006/main">
  <p:tag name="TIMING" val="|11.5|6.1|4.9"/>
</p:tagLst>
</file>

<file path=ppt/tags/tag34.xml><?xml version="1.0" encoding="utf-8"?>
<p:tagLst xmlns:a="http://schemas.openxmlformats.org/drawingml/2006/main" xmlns:r="http://schemas.openxmlformats.org/officeDocument/2006/relationships" xmlns:p="http://schemas.openxmlformats.org/presentationml/2006/main">
  <p:tag name="TIMING" val="|3.6"/>
</p:tagLst>
</file>

<file path=ppt/tags/tag35.xml><?xml version="1.0" encoding="utf-8"?>
<p:tagLst xmlns:a="http://schemas.openxmlformats.org/drawingml/2006/main" xmlns:r="http://schemas.openxmlformats.org/officeDocument/2006/relationships" xmlns:p="http://schemas.openxmlformats.org/presentationml/2006/main">
  <p:tag name="TIMING" val="|19.9"/>
</p:tagLst>
</file>

<file path=ppt/tags/tag36.xml><?xml version="1.0" encoding="utf-8"?>
<p:tagLst xmlns:a="http://schemas.openxmlformats.org/drawingml/2006/main" xmlns:r="http://schemas.openxmlformats.org/officeDocument/2006/relationships" xmlns:p="http://schemas.openxmlformats.org/presentationml/2006/main">
  <p:tag name="TIMING" val="|4.5|19.2|10.7|2.4|2.9"/>
</p:tagLst>
</file>

<file path=ppt/tags/tag37.xml><?xml version="1.0" encoding="utf-8"?>
<p:tagLst xmlns:a="http://schemas.openxmlformats.org/drawingml/2006/main" xmlns:r="http://schemas.openxmlformats.org/officeDocument/2006/relationships" xmlns:p="http://schemas.openxmlformats.org/presentationml/2006/main">
  <p:tag name="TIMING" val="|4.5|19.2|10.7|2.4|2.9"/>
</p:tagLst>
</file>

<file path=ppt/tags/tag38.xml><?xml version="1.0" encoding="utf-8"?>
<p:tagLst xmlns:a="http://schemas.openxmlformats.org/drawingml/2006/main" xmlns:r="http://schemas.openxmlformats.org/officeDocument/2006/relationships" xmlns:p="http://schemas.openxmlformats.org/presentationml/2006/main">
  <p:tag name="TIMING" val="|20"/>
</p:tagLst>
</file>

<file path=ppt/tags/tag39.xml><?xml version="1.0" encoding="utf-8"?>
<p:tagLst xmlns:a="http://schemas.openxmlformats.org/drawingml/2006/main" xmlns:r="http://schemas.openxmlformats.org/officeDocument/2006/relationships" xmlns:p="http://schemas.openxmlformats.org/presentationml/2006/main">
  <p:tag name="TIMING" val="|15.2"/>
</p:tagLst>
</file>

<file path=ppt/tags/tag4.xml><?xml version="1.0" encoding="utf-8"?>
<p:tagLst xmlns:a="http://schemas.openxmlformats.org/drawingml/2006/main" xmlns:r="http://schemas.openxmlformats.org/officeDocument/2006/relationships" xmlns:p="http://schemas.openxmlformats.org/presentationml/2006/main">
  <p:tag name="TIMING" val="|34.5"/>
</p:tagLst>
</file>

<file path=ppt/tags/tag40.xml><?xml version="1.0" encoding="utf-8"?>
<p:tagLst xmlns:a="http://schemas.openxmlformats.org/drawingml/2006/main" xmlns:r="http://schemas.openxmlformats.org/officeDocument/2006/relationships" xmlns:p="http://schemas.openxmlformats.org/presentationml/2006/main">
  <p:tag name="TIMING" val="|4.5|19.2|10.7|2.4|2.9"/>
</p:tagLst>
</file>

<file path=ppt/tags/tag41.xml><?xml version="1.0" encoding="utf-8"?>
<p:tagLst xmlns:a="http://schemas.openxmlformats.org/drawingml/2006/main" xmlns:r="http://schemas.openxmlformats.org/officeDocument/2006/relationships" xmlns:p="http://schemas.openxmlformats.org/presentationml/2006/main">
  <p:tag name="TIMING" val="|3.8"/>
</p:tagLst>
</file>

<file path=ppt/tags/tag42.xml><?xml version="1.0" encoding="utf-8"?>
<p:tagLst xmlns:a="http://schemas.openxmlformats.org/drawingml/2006/main" xmlns:r="http://schemas.openxmlformats.org/officeDocument/2006/relationships" xmlns:p="http://schemas.openxmlformats.org/presentationml/2006/main">
  <p:tag name="TIMING" val="|19.9"/>
</p:tagLst>
</file>

<file path=ppt/tags/tag43.xml><?xml version="1.0" encoding="utf-8"?>
<p:tagLst xmlns:a="http://schemas.openxmlformats.org/drawingml/2006/main" xmlns:r="http://schemas.openxmlformats.org/officeDocument/2006/relationships" xmlns:p="http://schemas.openxmlformats.org/presentationml/2006/main">
  <p:tag name="TIMING" val="|4.5|19.2|10.7|2.4|2.9"/>
</p:tagLst>
</file>

<file path=ppt/tags/tag44.xml><?xml version="1.0" encoding="utf-8"?>
<p:tagLst xmlns:a="http://schemas.openxmlformats.org/drawingml/2006/main" xmlns:r="http://schemas.openxmlformats.org/officeDocument/2006/relationships" xmlns:p="http://schemas.openxmlformats.org/presentationml/2006/main">
  <p:tag name="TIMING" val="|19.9"/>
</p:tagLst>
</file>

<file path=ppt/tags/tag45.xml><?xml version="1.0" encoding="utf-8"?>
<p:tagLst xmlns:a="http://schemas.openxmlformats.org/drawingml/2006/main" xmlns:r="http://schemas.openxmlformats.org/officeDocument/2006/relationships" xmlns:p="http://schemas.openxmlformats.org/presentationml/2006/main">
  <p:tag name="TIMING" val="|4.5|19.2|10.7|2.4|2.9"/>
</p:tagLst>
</file>

<file path=ppt/tags/tag46.xml><?xml version="1.0" encoding="utf-8"?>
<p:tagLst xmlns:a="http://schemas.openxmlformats.org/drawingml/2006/main" xmlns:r="http://schemas.openxmlformats.org/officeDocument/2006/relationships" xmlns:p="http://schemas.openxmlformats.org/presentationml/2006/main">
  <p:tag name="TIMING" val="|9.2"/>
</p:tagLst>
</file>

<file path=ppt/tags/tag47.xml><?xml version="1.0" encoding="utf-8"?>
<p:tagLst xmlns:a="http://schemas.openxmlformats.org/drawingml/2006/main" xmlns:r="http://schemas.openxmlformats.org/officeDocument/2006/relationships" xmlns:p="http://schemas.openxmlformats.org/presentationml/2006/main">
  <p:tag name="TIMING" val="|19.9"/>
</p:tagLst>
</file>

<file path=ppt/tags/tag48.xml><?xml version="1.0" encoding="utf-8"?>
<p:tagLst xmlns:a="http://schemas.openxmlformats.org/drawingml/2006/main" xmlns:r="http://schemas.openxmlformats.org/officeDocument/2006/relationships" xmlns:p="http://schemas.openxmlformats.org/presentationml/2006/main">
  <p:tag name="TIMING" val="|4.5|19.2|10.7|2.4|2.9"/>
</p:tagLst>
</file>

<file path=ppt/tags/tag49.xml><?xml version="1.0" encoding="utf-8"?>
<p:tagLst xmlns:a="http://schemas.openxmlformats.org/drawingml/2006/main" xmlns:r="http://schemas.openxmlformats.org/officeDocument/2006/relationships" xmlns:p="http://schemas.openxmlformats.org/presentationml/2006/main">
  <p:tag name="TIMING" val="|4.5|19.2|10.7|2.4|2.9"/>
</p:tagLst>
</file>

<file path=ppt/tags/tag5.xml><?xml version="1.0" encoding="utf-8"?>
<p:tagLst xmlns:a="http://schemas.openxmlformats.org/drawingml/2006/main" xmlns:r="http://schemas.openxmlformats.org/officeDocument/2006/relationships" xmlns:p="http://schemas.openxmlformats.org/presentationml/2006/main">
  <p:tag name="TIMING" val="|19.9|3.1"/>
</p:tagLst>
</file>

<file path=ppt/tags/tag50.xml><?xml version="1.0" encoding="utf-8"?>
<p:tagLst xmlns:a="http://schemas.openxmlformats.org/drawingml/2006/main" xmlns:r="http://schemas.openxmlformats.org/officeDocument/2006/relationships" xmlns:p="http://schemas.openxmlformats.org/presentationml/2006/main">
  <p:tag name="TIMING" val="|4.5|19.2|10.7|2.4|2.9"/>
</p:tagLst>
</file>

<file path=ppt/tags/tag6.xml><?xml version="1.0" encoding="utf-8"?>
<p:tagLst xmlns:a="http://schemas.openxmlformats.org/drawingml/2006/main" xmlns:r="http://schemas.openxmlformats.org/officeDocument/2006/relationships" xmlns:p="http://schemas.openxmlformats.org/presentationml/2006/main">
  <p:tag name="TIMING" val="|12"/>
</p:tagLst>
</file>

<file path=ppt/tags/tag7.xml><?xml version="1.0" encoding="utf-8"?>
<p:tagLst xmlns:a="http://schemas.openxmlformats.org/drawingml/2006/main" xmlns:r="http://schemas.openxmlformats.org/officeDocument/2006/relationships" xmlns:p="http://schemas.openxmlformats.org/presentationml/2006/main">
  <p:tag name="TIMING" val="|11.6"/>
</p:tagLst>
</file>

<file path=ppt/tags/tag8.xml><?xml version="1.0" encoding="utf-8"?>
<p:tagLst xmlns:a="http://schemas.openxmlformats.org/drawingml/2006/main" xmlns:r="http://schemas.openxmlformats.org/officeDocument/2006/relationships" xmlns:p="http://schemas.openxmlformats.org/presentationml/2006/main">
  <p:tag name="TIMING" val="|8.6|2.1|2.7"/>
</p:tagLst>
</file>

<file path=ppt/tags/tag9.xml><?xml version="1.0" encoding="utf-8"?>
<p:tagLst xmlns:a="http://schemas.openxmlformats.org/drawingml/2006/main" xmlns:r="http://schemas.openxmlformats.org/officeDocument/2006/relationships" xmlns:p="http://schemas.openxmlformats.org/presentationml/2006/main">
  <p:tag name="TIMING" val="|9.5"/>
</p:tagLst>
</file>

<file path=ppt/theme/theme1.xml><?xml version="1.0" encoding="utf-8"?>
<a:theme xmlns:a="http://schemas.openxmlformats.org/drawingml/2006/main" name="Legion-0513">
  <a:themeElements>
    <a:clrScheme name="Legion">
      <a:dk1>
        <a:sysClr val="windowText" lastClr="000000"/>
      </a:dk1>
      <a:lt1>
        <a:sysClr val="window" lastClr="FFFFFF"/>
      </a:lt1>
      <a:dk2>
        <a:srgbClr val="002C54"/>
      </a:dk2>
      <a:lt2>
        <a:srgbClr val="EEECE1"/>
      </a:lt2>
      <a:accent1>
        <a:srgbClr val="99201C"/>
      </a:accent1>
      <a:accent2>
        <a:srgbClr val="B5691D"/>
      </a:accent2>
      <a:accent3>
        <a:srgbClr val="AECC2A"/>
      </a:accent3>
      <a:accent4>
        <a:srgbClr val="487D26"/>
      </a:accent4>
      <a:accent5>
        <a:srgbClr val="120B2F"/>
      </a:accent5>
      <a:accent6>
        <a:srgbClr val="F9C51A"/>
      </a:accent6>
      <a:hlink>
        <a:srgbClr val="0000FF"/>
      </a:hlink>
      <a:folHlink>
        <a:srgbClr val="800080"/>
      </a:folHlink>
    </a:clrScheme>
    <a:fontScheme name="Opulent">
      <a:majorFont>
        <a:latin typeface="Trebuchet MS"/>
        <a:ea typeface=""/>
        <a:cs typeface=""/>
        <a:font script="Jpan" typeface="ヒラギノ丸ゴ Pro W4"/>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ヒラギノ丸ゴ Pro W4"/>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Legion-All-Purpose" id="{F6F2AAC5-6BA1-A34C-B25D-4EEE34254A89}" vid="{C0D93368-83E1-3846-A1E3-572463C146C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DEA3AAD4874FA41BCA43F6859EF109E" ma:contentTypeVersion="14" ma:contentTypeDescription="Create a new document." ma:contentTypeScope="" ma:versionID="8e2af8d95ed2b9a0f306dca92a836b9b">
  <xsd:schema xmlns:xsd="http://www.w3.org/2001/XMLSchema" xmlns:xs="http://www.w3.org/2001/XMLSchema" xmlns:p="http://schemas.microsoft.com/office/2006/metadata/properties" xmlns:ns2="99e58e65-e760-41cd-92b1-6a7d486f41b2" xmlns:ns3="dee27081-f8e8-47e3-ad45-44968b0fd074" targetNamespace="http://schemas.microsoft.com/office/2006/metadata/properties" ma:root="true" ma:fieldsID="cd6f0899a497547feee3d6e39058fcb2" ns2:_="" ns3:_="">
    <xsd:import namespace="99e58e65-e760-41cd-92b1-6a7d486f41b2"/>
    <xsd:import namespace="dee27081-f8e8-47e3-ad45-44968b0fd07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e58e65-e760-41cd-92b1-6a7d486f41b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ee27081-f8e8-47e3-ad45-44968b0fd07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dee27081-f8e8-47e3-ad45-44968b0fd074">
      <UserInfo>
        <DisplayName>SharingLinks.c10d1322-9781-4f7b-a4b2-74a7766ebc7d.OrganizationEdit.99ef18e1-87f4-4344-9389-8ce84ce6edf7</DisplayName>
        <AccountId>32</AccountId>
        <AccountType/>
      </UserInfo>
      <UserInfo>
        <DisplayName>George, Kenneth A.</DisplayName>
        <AccountId>221</AccountId>
        <AccountType/>
      </UserInfo>
      <UserInfo>
        <DisplayName>Bayliss, Christopher D.</DisplayName>
        <AccountId>24</AccountId>
        <AccountType/>
      </UserInfo>
      <UserInfo>
        <DisplayName>McKay, Justin L.</DisplayName>
        <AccountId>14</AccountId>
        <AccountType/>
      </UserInfo>
    </SharedWithUsers>
    <MediaLengthInSeconds xmlns="99e58e65-e760-41cd-92b1-6a7d486f41b2" xsi:nil="true"/>
  </documentManagement>
</p:properties>
</file>

<file path=customXml/itemProps1.xml><?xml version="1.0" encoding="utf-8"?>
<ds:datastoreItem xmlns:ds="http://schemas.openxmlformats.org/officeDocument/2006/customXml" ds:itemID="{9D715CA9-A3A5-4805-8BD8-BF8911A8206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9e58e65-e760-41cd-92b1-6a7d486f41b2"/>
    <ds:schemaRef ds:uri="dee27081-f8e8-47e3-ad45-44968b0fd07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328EFE5-0ED3-427F-8BAC-18CEE2CB1FE6}">
  <ds:schemaRefs>
    <ds:schemaRef ds:uri="http://schemas.microsoft.com/sharepoint/v3/contenttype/forms"/>
  </ds:schemaRefs>
</ds:datastoreItem>
</file>

<file path=customXml/itemProps3.xml><?xml version="1.0" encoding="utf-8"?>
<ds:datastoreItem xmlns:ds="http://schemas.openxmlformats.org/officeDocument/2006/customXml" ds:itemID="{C540615B-1D2B-4419-B682-39621D91AEB4}">
  <ds:schemaRefs>
    <ds:schemaRef ds:uri="http://www.w3.org/XML/1998/namespace"/>
    <ds:schemaRef ds:uri="99e58e65-e760-41cd-92b1-6a7d486f41b2"/>
    <ds:schemaRef ds:uri="http://purl.org/dc/dcmitype/"/>
    <ds:schemaRef ds:uri="http://schemas.microsoft.com/office/2006/metadata/properties"/>
    <ds:schemaRef ds:uri="dee27081-f8e8-47e3-ad45-44968b0fd074"/>
    <ds:schemaRef ds:uri="http://schemas.openxmlformats.org/package/2006/metadata/core-properties"/>
    <ds:schemaRef ds:uri="http://schemas.microsoft.com/office/2006/documentManagement/types"/>
    <ds:schemaRef ds:uri="http://purl.org/dc/elements/1.1/"/>
    <ds:schemaRef ds:uri="http://schemas.microsoft.com/office/infopath/2007/PartnerControls"/>
    <ds:schemaRef ds:uri="http://purl.org/dc/terms/"/>
  </ds:schemaRefs>
</ds:datastoreItem>
</file>

<file path=docProps/app.xml><?xml version="1.0" encoding="utf-8"?>
<Properties xmlns="http://schemas.openxmlformats.org/officeDocument/2006/extended-properties" xmlns:vt="http://schemas.openxmlformats.org/officeDocument/2006/docPropsVTypes">
  <TotalTime>8474</TotalTime>
  <Words>2912</Words>
  <Application>Microsoft Office PowerPoint</Application>
  <PresentationFormat>On-screen Show (4:3)</PresentationFormat>
  <Paragraphs>285</Paragraphs>
  <Slides>51</Slides>
  <Notes>51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51</vt:i4>
      </vt:variant>
    </vt:vector>
  </HeadingPairs>
  <TitlesOfParts>
    <vt:vector size="58" baseType="lpstr">
      <vt:lpstr>Apple Symbols</vt:lpstr>
      <vt:lpstr>Arial</vt:lpstr>
      <vt:lpstr>Calibri</vt:lpstr>
      <vt:lpstr>Helvetica</vt:lpstr>
      <vt:lpstr>Trebuchet MS</vt:lpstr>
      <vt:lpstr>Wingdings</vt:lpstr>
      <vt:lpstr>Legion-0513</vt:lpstr>
      <vt:lpstr>MyLegion.org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Online Help</vt:lpstr>
      <vt:lpstr>Online Help</vt:lpstr>
      <vt:lpstr>MyLegion Support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Tuesday Training</dc:title>
  <dc:creator>Emery, Michele A.</dc:creator>
  <cp:lastModifiedBy>Lombrano, Barbara J.</cp:lastModifiedBy>
  <cp:revision>14</cp:revision>
  <dcterms:created xsi:type="dcterms:W3CDTF">2020-11-25T00:19:48Z</dcterms:created>
  <dcterms:modified xsi:type="dcterms:W3CDTF">2024-01-31T18:42:40Z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0x0101009DEA3AAD4874FA41BCA43F6859EF109E</vt:lpwstr>
  </property>
  <property fmtid="{D5CDD505-2E9C-101B-9397-08002B2CF9AE}" pid="3" name="Order">
    <vt:lpwstr>20300.0000000000</vt:lpwstr>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lpwstr/>
  </property>
  <property fmtid="{D5CDD505-2E9C-101B-9397-08002B2CF9AE}" pid="10" name="MSIP_Label_ecc91b28-7e0e-4bfd-870f-ca289b7f09ce_Enabled">
    <vt:lpwstr>true</vt:lpwstr>
  </property>
  <property fmtid="{D5CDD505-2E9C-101B-9397-08002B2CF9AE}" pid="11" name="MSIP_Label_ecc91b28-7e0e-4bfd-870f-ca289b7f09ce_SetDate">
    <vt:lpwstr>2022-09-28T02:40:50Z</vt:lpwstr>
  </property>
  <property fmtid="{D5CDD505-2E9C-101B-9397-08002B2CF9AE}" pid="12" name="MSIP_Label_ecc91b28-7e0e-4bfd-870f-ca289b7f09ce_Method">
    <vt:lpwstr>Standard</vt:lpwstr>
  </property>
  <property fmtid="{D5CDD505-2E9C-101B-9397-08002B2CF9AE}" pid="13" name="MSIP_Label_ecc91b28-7e0e-4bfd-870f-ca289b7f09ce_Name">
    <vt:lpwstr>Confidential</vt:lpwstr>
  </property>
  <property fmtid="{D5CDD505-2E9C-101B-9397-08002B2CF9AE}" pid="14" name="MSIP_Label_ecc91b28-7e0e-4bfd-870f-ca289b7f09ce_SiteId">
    <vt:lpwstr>dd9d243c-8688-470f-8812-4ceb7ac50b6c</vt:lpwstr>
  </property>
  <property fmtid="{D5CDD505-2E9C-101B-9397-08002B2CF9AE}" pid="15" name="MSIP_Label_ecc91b28-7e0e-4bfd-870f-ca289b7f09ce_ActionId">
    <vt:lpwstr>d23edfc3-ccec-49a0-a8c8-c57e96ab8c36</vt:lpwstr>
  </property>
  <property fmtid="{D5CDD505-2E9C-101B-9397-08002B2CF9AE}" pid="16" name="MSIP_Label_ecc91b28-7e0e-4bfd-870f-ca289b7f09ce_ContentBits">
    <vt:lpwstr>0</vt:lpwstr>
  </property>
  <property fmtid="{D5CDD505-2E9C-101B-9397-08002B2CF9AE}" pid="17" name="MediaServiceImageTags">
    <vt:lpwstr/>
  </property>
</Properties>
</file>