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F88BE-2313-73D1-3E5F-CC97929EC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District commander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297AF-7A20-B78B-AE42-DA7B642D82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52E24-D72F-7B08-ABBA-79A8B5899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D063-961B-1608-B1C0-865A94C82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importance of organizing,</a:t>
            </a:r>
          </a:p>
          <a:p>
            <a:r>
              <a:rPr lang="en-US" dirty="0"/>
              <a:t>Understand team building </a:t>
            </a:r>
          </a:p>
          <a:p>
            <a:r>
              <a:rPr lang="en-US" dirty="0"/>
              <a:t>Understand the importance of goal setting</a:t>
            </a:r>
          </a:p>
        </p:txBody>
      </p:sp>
    </p:spTree>
    <p:extLst>
      <p:ext uri="{BB962C8B-B14F-4D97-AF65-F5344CB8AC3E}">
        <p14:creationId xmlns:p14="http://schemas.microsoft.com/office/powerpoint/2010/main" val="365696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33DB0-324F-22BA-9E1D-17A7158E7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District Commander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A71D5-6077-50D0-B9A5-40827D006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elected representative of the posts in the district </a:t>
            </a:r>
          </a:p>
          <a:p>
            <a:r>
              <a:rPr lang="en-US" dirty="0"/>
              <a:t>With that comes the duty of providing </a:t>
            </a:r>
            <a:r>
              <a:rPr lang="en-US" b="1" dirty="0"/>
              <a:t>guidance and information </a:t>
            </a:r>
          </a:p>
          <a:p>
            <a:r>
              <a:rPr lang="en-US" dirty="0"/>
              <a:t>If a post begins to falter and or fail the district commander must be prepared to give direction and as an absolute last resort suspend or revoke the charter of a post when all else fails. (Only one way to take control of a post)</a:t>
            </a:r>
          </a:p>
        </p:txBody>
      </p:sp>
    </p:spTree>
    <p:extLst>
      <p:ext uri="{BB962C8B-B14F-4D97-AF65-F5344CB8AC3E}">
        <p14:creationId xmlns:p14="http://schemas.microsoft.com/office/powerpoint/2010/main" val="314025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7EB9F-E015-FEFF-683A-3F0E4C49F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 your district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4F281-A45F-DC14-8E25-110801C85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you first come into office you need to organize the district to insure success.</a:t>
            </a:r>
          </a:p>
          <a:p>
            <a:r>
              <a:rPr lang="en-US" dirty="0"/>
              <a:t>Select and use committee members </a:t>
            </a:r>
          </a:p>
          <a:p>
            <a:r>
              <a:rPr lang="en-US" dirty="0"/>
              <a:t>Set a schedule of events being cognizant of post events </a:t>
            </a:r>
          </a:p>
          <a:p>
            <a:r>
              <a:rPr lang="en-US" dirty="0"/>
              <a:t>Communicate frequently with the post in the district</a:t>
            </a:r>
          </a:p>
          <a:p>
            <a:r>
              <a:rPr lang="en-US" dirty="0"/>
              <a:t>Teamwork is essential from the post level to the top of this organization work cooperatively with your post</a:t>
            </a:r>
          </a:p>
        </p:txBody>
      </p:sp>
    </p:spTree>
    <p:extLst>
      <p:ext uri="{BB962C8B-B14F-4D97-AF65-F5344CB8AC3E}">
        <p14:creationId xmlns:p14="http://schemas.microsoft.com/office/powerpoint/2010/main" val="53579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71929-6410-ADB1-9E93-04C1C2D4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B2F1E-356E-C5F5-9300-03F19EBAE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success of any district comes from participation of those with in the district.  As the district commander it is your duty to inspire others to participate.</a:t>
            </a:r>
          </a:p>
          <a:p>
            <a:r>
              <a:rPr lang="en-US" dirty="0"/>
              <a:t>Carrot vs the stick not carrot and stick approach</a:t>
            </a:r>
          </a:p>
          <a:p>
            <a:r>
              <a:rPr lang="en-US" dirty="0"/>
              <a:t>Incentivize coming to the district meeting (raffles/opportunity drawing, training, a meal)</a:t>
            </a:r>
          </a:p>
          <a:p>
            <a:r>
              <a:rPr lang="en-US" dirty="0"/>
              <a:t>Ask new  and longtime members to sit on committees</a:t>
            </a:r>
          </a:p>
          <a:p>
            <a:r>
              <a:rPr lang="en-US" dirty="0"/>
              <a:t>Appoint proven achievers to more challenging positions</a:t>
            </a:r>
          </a:p>
          <a:p>
            <a:r>
              <a:rPr lang="en-US" dirty="0"/>
              <a:t>Building m=future leaders through </a:t>
            </a:r>
            <a:r>
              <a:rPr lang="en-US" b="1" dirty="0"/>
              <a:t>mentoring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3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35D84-5F2C-A6D2-AB8C-378FC01DF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0F12A-C182-F960-C388-F61F0C8B8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members are unaware of what’s going on they are less likely to participate</a:t>
            </a:r>
          </a:p>
          <a:p>
            <a:r>
              <a:rPr lang="en-US" dirty="0"/>
              <a:t>Social media, email blasts, and newsletter are all excellent ways to get the word out </a:t>
            </a:r>
          </a:p>
          <a:p>
            <a:r>
              <a:rPr lang="en-US" dirty="0"/>
              <a:t>Remember personal contact is still the very best way to communicate (call your post commanders)</a:t>
            </a:r>
          </a:p>
        </p:txBody>
      </p:sp>
    </p:spTree>
    <p:extLst>
      <p:ext uri="{BB962C8B-B14F-4D97-AF65-F5344CB8AC3E}">
        <p14:creationId xmlns:p14="http://schemas.microsoft.com/office/powerpoint/2010/main" val="219783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81B1-0BDC-D110-E4DE-92187B333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 and mentor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4339D-F237-421C-1124-233F6C435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16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Training when done well can encourage participation,  communicate the principle and ideals of our organization and can be fun (Barbara’s candy toss)</a:t>
            </a:r>
          </a:p>
          <a:p>
            <a:r>
              <a:rPr lang="en-US" dirty="0"/>
              <a:t>Bring in people from upside the district and inside the district to train</a:t>
            </a:r>
          </a:p>
          <a:p>
            <a:r>
              <a:rPr lang="en-US" dirty="0"/>
              <a:t>Bring you legislative directors out to talk about lobbying efforts or new bills </a:t>
            </a:r>
          </a:p>
          <a:p>
            <a:r>
              <a:rPr lang="en-US" dirty="0"/>
              <a:t>Bring in specialist in disaster preparedness to talk about how to stay prepared and safe</a:t>
            </a:r>
          </a:p>
          <a:p>
            <a:r>
              <a:rPr lang="en-US" dirty="0"/>
              <a:t>Brining in community leaders </a:t>
            </a:r>
          </a:p>
          <a:p>
            <a:r>
              <a:rPr lang="en-US" dirty="0"/>
              <a:t>Bring in you chambers of commerce </a:t>
            </a:r>
          </a:p>
          <a:p>
            <a:r>
              <a:rPr lang="en-US" dirty="0"/>
              <a:t>Train on different TAL programs</a:t>
            </a:r>
          </a:p>
        </p:txBody>
      </p:sp>
    </p:spTree>
    <p:extLst>
      <p:ext uri="{BB962C8B-B14F-4D97-AF65-F5344CB8AC3E}">
        <p14:creationId xmlns:p14="http://schemas.microsoft.com/office/powerpoint/2010/main" val="31863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AC949-EF15-7AD2-B7E0-6357E43A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 and mentor others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E2C4B-2BF7-00CA-BE36-435E55AEB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 your officers </a:t>
            </a:r>
          </a:p>
          <a:p>
            <a:r>
              <a:rPr lang="en-US" dirty="0"/>
              <a:t>Mentor your officers so that you can find and develop your replacement</a:t>
            </a:r>
          </a:p>
        </p:txBody>
      </p:sp>
    </p:spTree>
    <p:extLst>
      <p:ext uri="{BB962C8B-B14F-4D97-AF65-F5344CB8AC3E}">
        <p14:creationId xmlns:p14="http://schemas.microsoft.com/office/powerpoint/2010/main" val="408680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84CFB-E448-DE46-CA89-B6FF1FED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2AC2F-C103-46F5-B8FD-43F85D42F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5766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Gallery</vt:lpstr>
      <vt:lpstr>District commander</vt:lpstr>
      <vt:lpstr>Learning objectives</vt:lpstr>
      <vt:lpstr>What is a District Commander</vt:lpstr>
      <vt:lpstr>Organize your district</vt:lpstr>
      <vt:lpstr>Encourage participation</vt:lpstr>
      <vt:lpstr>Communicate</vt:lpstr>
      <vt:lpstr>Train and mentor others</vt:lpstr>
      <vt:lpstr>Train and mentor others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commander</dc:title>
  <dc:creator>Autrey James</dc:creator>
  <cp:lastModifiedBy>Autrey James</cp:lastModifiedBy>
  <cp:revision>2</cp:revision>
  <dcterms:created xsi:type="dcterms:W3CDTF">2024-02-03T14:03:36Z</dcterms:created>
  <dcterms:modified xsi:type="dcterms:W3CDTF">2024-02-03T14:43:58Z</dcterms:modified>
</cp:coreProperties>
</file>